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9"/>
  </p:notesMasterIdLst>
  <p:sldIdLst>
    <p:sldId id="363" r:id="rId4"/>
    <p:sldId id="260" r:id="rId5"/>
    <p:sldId id="347" r:id="rId6"/>
    <p:sldId id="367" r:id="rId7"/>
    <p:sldId id="368" r:id="rId8"/>
    <p:sldId id="365" r:id="rId9"/>
    <p:sldId id="387" r:id="rId10"/>
    <p:sldId id="370" r:id="rId11"/>
    <p:sldId id="372" r:id="rId12"/>
    <p:sldId id="373" r:id="rId13"/>
    <p:sldId id="374" r:id="rId14"/>
    <p:sldId id="396" r:id="rId15"/>
    <p:sldId id="375" r:id="rId16"/>
    <p:sldId id="376" r:id="rId17"/>
    <p:sldId id="377" r:id="rId18"/>
    <p:sldId id="379" r:id="rId19"/>
    <p:sldId id="380" r:id="rId20"/>
    <p:sldId id="381" r:id="rId21"/>
    <p:sldId id="397" r:id="rId22"/>
    <p:sldId id="382" r:id="rId23"/>
    <p:sldId id="383" r:id="rId24"/>
    <p:sldId id="394" r:id="rId25"/>
    <p:sldId id="398" r:id="rId26"/>
    <p:sldId id="399" r:id="rId27"/>
    <p:sldId id="400" r:id="rId28"/>
    <p:sldId id="402" r:id="rId29"/>
    <p:sldId id="403" r:id="rId30"/>
    <p:sldId id="401" r:id="rId31"/>
    <p:sldId id="384" r:id="rId32"/>
    <p:sldId id="405" r:id="rId33"/>
    <p:sldId id="406" r:id="rId34"/>
    <p:sldId id="408" r:id="rId35"/>
    <p:sldId id="409" r:id="rId36"/>
    <p:sldId id="410" r:id="rId37"/>
    <p:sldId id="40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0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48" autoAdjust="0"/>
    <p:restoredTop sz="94660"/>
  </p:normalViewPr>
  <p:slideViewPr>
    <p:cSldViewPr snapToGrid="0" showGuides="1">
      <p:cViewPr varScale="1">
        <p:scale>
          <a:sx n="128" d="100"/>
          <a:sy n="128" d="100"/>
        </p:scale>
        <p:origin x="880" y="176"/>
      </p:cViewPr>
      <p:guideLst>
        <p:guide orient="horz" pos="2409"/>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04F0D45E-2F35-4179-B1D0-9664C81CFE57}"/>
              </a:ext>
            </a:extLst>
          </p:cNvPr>
          <p:cNvGrpSpPr/>
          <p:nvPr userDrawn="1"/>
        </p:nvGrpSpPr>
        <p:grpSpPr>
          <a:xfrm rot="20607542">
            <a:off x="1230145" y="1088987"/>
            <a:ext cx="2580306" cy="4655566"/>
            <a:chOff x="4789978" y="1099366"/>
            <a:chExt cx="2580306" cy="4655566"/>
          </a:xfrm>
          <a:effectLst>
            <a:outerShdw blurRad="63500" sx="102000" sy="102000" algn="ctr" rotWithShape="0">
              <a:prstClr val="black">
                <a:alpha val="40000"/>
              </a:prstClr>
            </a:outerShdw>
          </a:effectLst>
        </p:grpSpPr>
        <p:sp>
          <p:nvSpPr>
            <p:cNvPr id="3" name="Graphic 2">
              <a:extLst>
                <a:ext uri="{FF2B5EF4-FFF2-40B4-BE49-F238E27FC236}">
                  <a16:creationId xmlns:a16="http://schemas.microsoft.com/office/drawing/2014/main" id="{736B5D70-F3A8-4796-B653-235423D34C6A}"/>
                </a:ext>
              </a:extLst>
            </p:cNvPr>
            <p:cNvSpPr/>
            <p:nvPr/>
          </p:nvSpPr>
          <p:spPr>
            <a:xfrm>
              <a:off x="4793972" y="1099366"/>
              <a:ext cx="2573455" cy="4655566"/>
            </a:xfrm>
            <a:custGeom>
              <a:avLst/>
              <a:gdLst>
                <a:gd name="connsiteX0" fmla="*/ 2940654 w 3387838"/>
                <a:gd name="connsiteY0" fmla="*/ 6858876 h 6858875"/>
                <a:gd name="connsiteX1" fmla="*/ 447185 w 3387838"/>
                <a:gd name="connsiteY1" fmla="*/ 6858876 h 6858875"/>
                <a:gd name="connsiteX2" fmla="*/ 0 w 3387838"/>
                <a:gd name="connsiteY2" fmla="*/ 6411691 h 6858875"/>
                <a:gd name="connsiteX3" fmla="*/ 0 w 3387838"/>
                <a:gd name="connsiteY3" fmla="*/ 447185 h 6858875"/>
                <a:gd name="connsiteX4" fmla="*/ 447185 w 3387838"/>
                <a:gd name="connsiteY4" fmla="*/ 0 h 6858875"/>
                <a:gd name="connsiteX5" fmla="*/ 2940654 w 3387838"/>
                <a:gd name="connsiteY5" fmla="*/ 0 h 6858875"/>
                <a:gd name="connsiteX6" fmla="*/ 3387838 w 3387838"/>
                <a:gd name="connsiteY6" fmla="*/ 447185 h 6858875"/>
                <a:gd name="connsiteX7" fmla="*/ 3387838 w 3387838"/>
                <a:gd name="connsiteY7" fmla="*/ 6411759 h 6858875"/>
                <a:gd name="connsiteX8" fmla="*/ 2940654 w 3387838"/>
                <a:gd name="connsiteY8" fmla="*/ 6858876 h 685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838" h="6858875">
                  <a:moveTo>
                    <a:pt x="2940654" y="6858876"/>
                  </a:moveTo>
                  <a:lnTo>
                    <a:pt x="447185" y="6858876"/>
                  </a:lnTo>
                  <a:cubicBezTo>
                    <a:pt x="200216" y="6858876"/>
                    <a:pt x="0" y="6658660"/>
                    <a:pt x="0" y="6411691"/>
                  </a:cubicBezTo>
                  <a:lnTo>
                    <a:pt x="0" y="447185"/>
                  </a:lnTo>
                  <a:cubicBezTo>
                    <a:pt x="67" y="200216"/>
                    <a:pt x="200216" y="0"/>
                    <a:pt x="447185" y="0"/>
                  </a:cubicBezTo>
                  <a:lnTo>
                    <a:pt x="2940654" y="0"/>
                  </a:lnTo>
                  <a:cubicBezTo>
                    <a:pt x="3187622" y="0"/>
                    <a:pt x="3387838" y="200216"/>
                    <a:pt x="3387838" y="447185"/>
                  </a:cubicBezTo>
                  <a:lnTo>
                    <a:pt x="3387838" y="6411759"/>
                  </a:lnTo>
                  <a:cubicBezTo>
                    <a:pt x="3387771" y="6658660"/>
                    <a:pt x="3187555" y="6858876"/>
                    <a:pt x="2940654" y="6858876"/>
                  </a:cubicBezTo>
                  <a:close/>
                </a:path>
              </a:pathLst>
            </a:custGeom>
            <a:solidFill>
              <a:srgbClr val="D0D4D8"/>
            </a:solidFill>
            <a:ln w="6728" cap="flat">
              <a:noFill/>
              <a:prstDash val="solid"/>
              <a:miter/>
            </a:ln>
          </p:spPr>
          <p:txBody>
            <a:bodyPr rtlCol="0" anchor="ctr"/>
            <a:lstStyle/>
            <a:p>
              <a:endParaRPr lang="en-US"/>
            </a:p>
          </p:txBody>
        </p:sp>
        <p:sp>
          <p:nvSpPr>
            <p:cNvPr id="4" name="Graphic 2">
              <a:extLst>
                <a:ext uri="{FF2B5EF4-FFF2-40B4-BE49-F238E27FC236}">
                  <a16:creationId xmlns:a16="http://schemas.microsoft.com/office/drawing/2014/main" id="{E0BA9E11-FBC5-4646-83E2-EFF84E5316F7}"/>
                </a:ext>
              </a:extLst>
            </p:cNvPr>
            <p:cNvSpPr/>
            <p:nvPr/>
          </p:nvSpPr>
          <p:spPr>
            <a:xfrm>
              <a:off x="4828452" y="1123785"/>
              <a:ext cx="2504495" cy="4606685"/>
            </a:xfrm>
            <a:custGeom>
              <a:avLst/>
              <a:gdLst>
                <a:gd name="connsiteX0" fmla="*/ 2858870 w 3305986"/>
                <a:gd name="connsiteY0" fmla="*/ 6786860 h 6786860"/>
                <a:gd name="connsiteX1" fmla="*/ 447185 w 3305986"/>
                <a:gd name="connsiteY1" fmla="*/ 6786860 h 6786860"/>
                <a:gd name="connsiteX2" fmla="*/ 0 w 3305986"/>
                <a:gd name="connsiteY2" fmla="*/ 6339676 h 6786860"/>
                <a:gd name="connsiteX3" fmla="*/ 0 w 3305986"/>
                <a:gd name="connsiteY3" fmla="*/ 447185 h 6786860"/>
                <a:gd name="connsiteX4" fmla="*/ 447185 w 3305986"/>
                <a:gd name="connsiteY4" fmla="*/ 0 h 6786860"/>
                <a:gd name="connsiteX5" fmla="*/ 2858802 w 3305986"/>
                <a:gd name="connsiteY5" fmla="*/ 0 h 6786860"/>
                <a:gd name="connsiteX6" fmla="*/ 3305987 w 3305986"/>
                <a:gd name="connsiteY6" fmla="*/ 447185 h 6786860"/>
                <a:gd name="connsiteX7" fmla="*/ 3305987 w 3305986"/>
                <a:gd name="connsiteY7" fmla="*/ 6339743 h 6786860"/>
                <a:gd name="connsiteX8" fmla="*/ 2858870 w 3305986"/>
                <a:gd name="connsiteY8" fmla="*/ 6786860 h 678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986" h="6786860">
                  <a:moveTo>
                    <a:pt x="2858870" y="6786860"/>
                  </a:moveTo>
                  <a:lnTo>
                    <a:pt x="447185" y="6786860"/>
                  </a:lnTo>
                  <a:cubicBezTo>
                    <a:pt x="200216" y="6786860"/>
                    <a:pt x="0" y="6586644"/>
                    <a:pt x="0" y="6339676"/>
                  </a:cubicBezTo>
                  <a:lnTo>
                    <a:pt x="0" y="447185"/>
                  </a:lnTo>
                  <a:cubicBezTo>
                    <a:pt x="0" y="200216"/>
                    <a:pt x="200216" y="0"/>
                    <a:pt x="447185" y="0"/>
                  </a:cubicBezTo>
                  <a:lnTo>
                    <a:pt x="2858802" y="0"/>
                  </a:lnTo>
                  <a:cubicBezTo>
                    <a:pt x="3105771" y="0"/>
                    <a:pt x="3305987" y="200216"/>
                    <a:pt x="3305987" y="447185"/>
                  </a:cubicBezTo>
                  <a:lnTo>
                    <a:pt x="3305987" y="6339743"/>
                  </a:lnTo>
                  <a:cubicBezTo>
                    <a:pt x="3305987" y="6586644"/>
                    <a:pt x="3105771" y="6786860"/>
                    <a:pt x="2858870" y="6786860"/>
                  </a:cubicBezTo>
                  <a:close/>
                </a:path>
              </a:pathLst>
            </a:custGeom>
            <a:solidFill>
              <a:srgbClr val="070808"/>
            </a:solidFill>
            <a:ln w="6728" cap="flat">
              <a:noFill/>
              <a:prstDash val="solid"/>
              <a:miter/>
            </a:ln>
          </p:spPr>
          <p:txBody>
            <a:bodyPr rtlCol="0" anchor="ctr"/>
            <a:lstStyle/>
            <a:p>
              <a:endParaRPr lang="en-US"/>
            </a:p>
          </p:txBody>
        </p:sp>
        <p:sp>
          <p:nvSpPr>
            <p:cNvPr id="5" name="Graphic 2">
              <a:extLst>
                <a:ext uri="{FF2B5EF4-FFF2-40B4-BE49-F238E27FC236}">
                  <a16:creationId xmlns:a16="http://schemas.microsoft.com/office/drawing/2014/main" id="{71F8C366-2769-488F-AE99-D1A94C8EAE6A}"/>
                </a:ext>
              </a:extLst>
            </p:cNvPr>
            <p:cNvSpPr/>
            <p:nvPr/>
          </p:nvSpPr>
          <p:spPr>
            <a:xfrm>
              <a:off x="4888657" y="1203120"/>
              <a:ext cx="2384085" cy="4448058"/>
            </a:xfrm>
            <a:custGeom>
              <a:avLst/>
              <a:gdLst>
                <a:gd name="connsiteX0" fmla="*/ 2682906 w 3006269"/>
                <a:gd name="connsiteY0" fmla="*/ 0 h 6553162"/>
                <a:gd name="connsiteX1" fmla="*/ 2383121 w 3006269"/>
                <a:gd name="connsiteY1" fmla="*/ 0 h 6553162"/>
                <a:gd name="connsiteX2" fmla="*/ 2355366 w 3006269"/>
                <a:gd name="connsiteY2" fmla="*/ 27755 h 6553162"/>
                <a:gd name="connsiteX3" fmla="*/ 2355366 w 3006269"/>
                <a:gd name="connsiteY3" fmla="*/ 27755 h 6553162"/>
                <a:gd name="connsiteX4" fmla="*/ 2140599 w 3006269"/>
                <a:gd name="connsiteY4" fmla="*/ 242523 h 6553162"/>
                <a:gd name="connsiteX5" fmla="*/ 852197 w 3006269"/>
                <a:gd name="connsiteY5" fmla="*/ 242523 h 6553162"/>
                <a:gd name="connsiteX6" fmla="*/ 637430 w 3006269"/>
                <a:gd name="connsiteY6" fmla="*/ 27755 h 6553162"/>
                <a:gd name="connsiteX7" fmla="*/ 637430 w 3006269"/>
                <a:gd name="connsiteY7" fmla="*/ 27755 h 6553162"/>
                <a:gd name="connsiteX8" fmla="*/ 609675 w 3006269"/>
                <a:gd name="connsiteY8" fmla="*/ 0 h 6553162"/>
                <a:gd name="connsiteX9" fmla="*/ 323363 w 3006269"/>
                <a:gd name="connsiteY9" fmla="*/ 0 h 6553162"/>
                <a:gd name="connsiteX10" fmla="*/ 0 w 3006269"/>
                <a:gd name="connsiteY10" fmla="*/ 323363 h 6553162"/>
                <a:gd name="connsiteX11" fmla="*/ 0 w 3006269"/>
                <a:gd name="connsiteY11" fmla="*/ 6229799 h 6553162"/>
                <a:gd name="connsiteX12" fmla="*/ 323363 w 3006269"/>
                <a:gd name="connsiteY12" fmla="*/ 6553163 h 6553162"/>
                <a:gd name="connsiteX13" fmla="*/ 2682906 w 3006269"/>
                <a:gd name="connsiteY13" fmla="*/ 6553163 h 6553162"/>
                <a:gd name="connsiteX14" fmla="*/ 3006269 w 3006269"/>
                <a:gd name="connsiteY14" fmla="*/ 6229799 h 6553162"/>
                <a:gd name="connsiteX15" fmla="*/ 3006269 w 3006269"/>
                <a:gd name="connsiteY15" fmla="*/ 323363 h 6553162"/>
                <a:gd name="connsiteX16" fmla="*/ 2682906 w 3006269"/>
                <a:gd name="connsiteY16" fmla="*/ 0 h 655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6269" h="6553162">
                  <a:moveTo>
                    <a:pt x="2682906" y="0"/>
                  </a:moveTo>
                  <a:lnTo>
                    <a:pt x="2383121" y="0"/>
                  </a:lnTo>
                  <a:cubicBezTo>
                    <a:pt x="2367761" y="0"/>
                    <a:pt x="2355366" y="12463"/>
                    <a:pt x="2355366" y="27755"/>
                  </a:cubicBezTo>
                  <a:lnTo>
                    <a:pt x="2355366" y="27755"/>
                  </a:lnTo>
                  <a:cubicBezTo>
                    <a:pt x="2355366" y="146322"/>
                    <a:pt x="2259233" y="242523"/>
                    <a:pt x="2140599" y="242523"/>
                  </a:cubicBezTo>
                  <a:lnTo>
                    <a:pt x="852197" y="242523"/>
                  </a:lnTo>
                  <a:cubicBezTo>
                    <a:pt x="733631" y="242523"/>
                    <a:pt x="637430" y="146389"/>
                    <a:pt x="637430" y="27755"/>
                  </a:cubicBezTo>
                  <a:lnTo>
                    <a:pt x="637430" y="27755"/>
                  </a:lnTo>
                  <a:cubicBezTo>
                    <a:pt x="637430" y="12396"/>
                    <a:pt x="624967" y="0"/>
                    <a:pt x="609675" y="0"/>
                  </a:cubicBezTo>
                  <a:lnTo>
                    <a:pt x="323363" y="0"/>
                  </a:lnTo>
                  <a:cubicBezTo>
                    <a:pt x="144772" y="0"/>
                    <a:pt x="0" y="144773"/>
                    <a:pt x="0" y="323363"/>
                  </a:cubicBezTo>
                  <a:lnTo>
                    <a:pt x="0" y="6229799"/>
                  </a:lnTo>
                  <a:cubicBezTo>
                    <a:pt x="0" y="6408390"/>
                    <a:pt x="144772" y="6553163"/>
                    <a:pt x="323363" y="6553163"/>
                  </a:cubicBezTo>
                  <a:lnTo>
                    <a:pt x="2682906" y="6553163"/>
                  </a:lnTo>
                  <a:cubicBezTo>
                    <a:pt x="2861497" y="6553163"/>
                    <a:pt x="3006269" y="6408390"/>
                    <a:pt x="3006269" y="6229799"/>
                  </a:cubicBezTo>
                  <a:lnTo>
                    <a:pt x="3006269" y="323363"/>
                  </a:lnTo>
                  <a:cubicBezTo>
                    <a:pt x="3006269" y="144773"/>
                    <a:pt x="2861497" y="0"/>
                    <a:pt x="2682906" y="0"/>
                  </a:cubicBezTo>
                  <a:close/>
                </a:path>
              </a:pathLst>
            </a:custGeom>
            <a:solidFill>
              <a:schemeClr val="bg1">
                <a:lumMod val="85000"/>
              </a:schemeClr>
            </a:solidFill>
            <a:ln w="6728" cap="flat">
              <a:noFill/>
              <a:prstDash val="solid"/>
              <a:miter/>
            </a:ln>
          </p:spPr>
          <p:txBody>
            <a:bodyPr rtlCol="0" anchor="ctr"/>
            <a:lstStyle/>
            <a:p>
              <a:endParaRPr lang="en-US"/>
            </a:p>
          </p:txBody>
        </p:sp>
        <p:sp>
          <p:nvSpPr>
            <p:cNvPr id="6" name="Graphic 2">
              <a:extLst>
                <a:ext uri="{FF2B5EF4-FFF2-40B4-BE49-F238E27FC236}">
                  <a16:creationId xmlns:a16="http://schemas.microsoft.com/office/drawing/2014/main" id="{6125E872-0BD4-42E9-9762-16E35903C257}"/>
                </a:ext>
              </a:extLst>
            </p:cNvPr>
            <p:cNvSpPr/>
            <p:nvPr/>
          </p:nvSpPr>
          <p:spPr>
            <a:xfrm>
              <a:off x="4790433" y="1761624"/>
              <a:ext cx="18006" cy="158625"/>
            </a:xfrm>
            <a:custGeom>
              <a:avLst/>
              <a:gdLst>
                <a:gd name="connsiteX0" fmla="*/ 15158 w 23982"/>
                <a:gd name="connsiteY0" fmla="*/ 233697 h 233697"/>
                <a:gd name="connsiteX1" fmla="*/ 0 w 23982"/>
                <a:gd name="connsiteY1" fmla="*/ 233697 h 233697"/>
                <a:gd name="connsiteX2" fmla="*/ 0 w 23982"/>
                <a:gd name="connsiteY2" fmla="*/ 0 h 233697"/>
                <a:gd name="connsiteX3" fmla="*/ 15158 w 23982"/>
                <a:gd name="connsiteY3" fmla="*/ 0 h 233697"/>
                <a:gd name="connsiteX4" fmla="*/ 23983 w 23982"/>
                <a:gd name="connsiteY4" fmla="*/ 8825 h 233697"/>
                <a:gd name="connsiteX5" fmla="*/ 23983 w 23982"/>
                <a:gd name="connsiteY5" fmla="*/ 224805 h 233697"/>
                <a:gd name="connsiteX6" fmla="*/ 15158 w 23982"/>
                <a:gd name="connsiteY6" fmla="*/ 233697 h 23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2" h="233697">
                  <a:moveTo>
                    <a:pt x="15158" y="233697"/>
                  </a:moveTo>
                  <a:lnTo>
                    <a:pt x="0" y="233697"/>
                  </a:lnTo>
                  <a:lnTo>
                    <a:pt x="0" y="0"/>
                  </a:lnTo>
                  <a:lnTo>
                    <a:pt x="15158" y="0"/>
                  </a:lnTo>
                  <a:cubicBezTo>
                    <a:pt x="20008" y="0"/>
                    <a:pt x="23983" y="3975"/>
                    <a:pt x="23983" y="8825"/>
                  </a:cubicBezTo>
                  <a:lnTo>
                    <a:pt x="23983" y="224805"/>
                  </a:lnTo>
                  <a:cubicBezTo>
                    <a:pt x="23983" y="229723"/>
                    <a:pt x="20008" y="233697"/>
                    <a:pt x="15158" y="233697"/>
                  </a:cubicBezTo>
                  <a:close/>
                </a:path>
              </a:pathLst>
            </a:custGeom>
            <a:solidFill>
              <a:srgbClr val="364551"/>
            </a:solidFill>
            <a:ln w="6728" cap="flat">
              <a:noFill/>
              <a:prstDash val="solid"/>
              <a:miter/>
            </a:ln>
          </p:spPr>
          <p:txBody>
            <a:bodyPr rtlCol="0" anchor="ctr"/>
            <a:lstStyle/>
            <a:p>
              <a:endParaRPr lang="en-US"/>
            </a:p>
          </p:txBody>
        </p:sp>
        <p:sp>
          <p:nvSpPr>
            <p:cNvPr id="7" name="Graphic 2">
              <a:extLst>
                <a:ext uri="{FF2B5EF4-FFF2-40B4-BE49-F238E27FC236}">
                  <a16:creationId xmlns:a16="http://schemas.microsoft.com/office/drawing/2014/main" id="{1176D1B0-C7D8-4A5E-AAFD-ACDE2CE0A45C}"/>
                </a:ext>
              </a:extLst>
            </p:cNvPr>
            <p:cNvSpPr/>
            <p:nvPr/>
          </p:nvSpPr>
          <p:spPr>
            <a:xfrm>
              <a:off x="4790433" y="2101968"/>
              <a:ext cx="25137" cy="316382"/>
            </a:xfrm>
            <a:custGeom>
              <a:avLst/>
              <a:gdLst>
                <a:gd name="connsiteX0" fmla="*/ 24656 w 33481"/>
                <a:gd name="connsiteY0" fmla="*/ 466115 h 466115"/>
                <a:gd name="connsiteX1" fmla="*/ 10105 w 33481"/>
                <a:gd name="connsiteY1" fmla="*/ 466115 h 466115"/>
                <a:gd name="connsiteX2" fmla="*/ 0 w 33481"/>
                <a:gd name="connsiteY2" fmla="*/ 456010 h 466115"/>
                <a:gd name="connsiteX3" fmla="*/ 0 w 33481"/>
                <a:gd name="connsiteY3" fmla="*/ 10105 h 466115"/>
                <a:gd name="connsiteX4" fmla="*/ 10105 w 33481"/>
                <a:gd name="connsiteY4" fmla="*/ 0 h 466115"/>
                <a:gd name="connsiteX5" fmla="*/ 24656 w 33481"/>
                <a:gd name="connsiteY5" fmla="*/ 0 h 466115"/>
                <a:gd name="connsiteX6" fmla="*/ 33482 w 33481"/>
                <a:gd name="connsiteY6" fmla="*/ 8825 h 466115"/>
                <a:gd name="connsiteX7" fmla="*/ 33482 w 33481"/>
                <a:gd name="connsiteY7" fmla="*/ 457223 h 466115"/>
                <a:gd name="connsiteX8" fmla="*/ 24656 w 33481"/>
                <a:gd name="connsiteY8" fmla="*/ 466115 h 4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5">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3"/>
                  </a:lnTo>
                  <a:cubicBezTo>
                    <a:pt x="33482" y="462140"/>
                    <a:pt x="29507" y="466115"/>
                    <a:pt x="24656" y="466115"/>
                  </a:cubicBezTo>
                  <a:close/>
                </a:path>
              </a:pathLst>
            </a:custGeom>
            <a:solidFill>
              <a:srgbClr val="364551"/>
            </a:solidFill>
            <a:ln w="6728" cap="flat">
              <a:noFill/>
              <a:prstDash val="solid"/>
              <a:miter/>
            </a:ln>
          </p:spPr>
          <p:txBody>
            <a:bodyPr rtlCol="0" anchor="ctr"/>
            <a:lstStyle/>
            <a:p>
              <a:endParaRPr lang="en-US"/>
            </a:p>
          </p:txBody>
        </p:sp>
        <p:sp>
          <p:nvSpPr>
            <p:cNvPr id="8" name="Graphic 2">
              <a:extLst>
                <a:ext uri="{FF2B5EF4-FFF2-40B4-BE49-F238E27FC236}">
                  <a16:creationId xmlns:a16="http://schemas.microsoft.com/office/drawing/2014/main" id="{C01C5C8B-35F4-4B08-BAFD-521651D2CB3F}"/>
                </a:ext>
              </a:extLst>
            </p:cNvPr>
            <p:cNvSpPr/>
            <p:nvPr/>
          </p:nvSpPr>
          <p:spPr>
            <a:xfrm>
              <a:off x="4790484" y="2124694"/>
              <a:ext cx="14213" cy="264940"/>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p>
          </p:txBody>
        </p:sp>
        <p:sp>
          <p:nvSpPr>
            <p:cNvPr id="9" name="Graphic 2">
              <a:extLst>
                <a:ext uri="{FF2B5EF4-FFF2-40B4-BE49-F238E27FC236}">
                  <a16:creationId xmlns:a16="http://schemas.microsoft.com/office/drawing/2014/main" id="{DA01C082-CCBD-4C62-BD07-77B5371FEFCB}"/>
                </a:ext>
              </a:extLst>
            </p:cNvPr>
            <p:cNvSpPr/>
            <p:nvPr/>
          </p:nvSpPr>
          <p:spPr>
            <a:xfrm>
              <a:off x="4789978" y="2524437"/>
              <a:ext cx="25137" cy="316382"/>
            </a:xfrm>
            <a:custGeom>
              <a:avLst/>
              <a:gdLst>
                <a:gd name="connsiteX0" fmla="*/ 24656 w 33481"/>
                <a:gd name="connsiteY0" fmla="*/ 466115 h 466114"/>
                <a:gd name="connsiteX1" fmla="*/ 10105 w 33481"/>
                <a:gd name="connsiteY1" fmla="*/ 466115 h 466114"/>
                <a:gd name="connsiteX2" fmla="*/ 0 w 33481"/>
                <a:gd name="connsiteY2" fmla="*/ 456010 h 466114"/>
                <a:gd name="connsiteX3" fmla="*/ 0 w 33481"/>
                <a:gd name="connsiteY3" fmla="*/ 10105 h 466114"/>
                <a:gd name="connsiteX4" fmla="*/ 10105 w 33481"/>
                <a:gd name="connsiteY4" fmla="*/ 0 h 466114"/>
                <a:gd name="connsiteX5" fmla="*/ 24656 w 33481"/>
                <a:gd name="connsiteY5" fmla="*/ 0 h 466114"/>
                <a:gd name="connsiteX6" fmla="*/ 33482 w 33481"/>
                <a:gd name="connsiteY6" fmla="*/ 8825 h 466114"/>
                <a:gd name="connsiteX7" fmla="*/ 33482 w 33481"/>
                <a:gd name="connsiteY7" fmla="*/ 457222 h 466114"/>
                <a:gd name="connsiteX8" fmla="*/ 24656 w 33481"/>
                <a:gd name="connsiteY8" fmla="*/ 466115 h 46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4">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2"/>
                  </a:lnTo>
                  <a:cubicBezTo>
                    <a:pt x="33482" y="462208"/>
                    <a:pt x="29507" y="466115"/>
                    <a:pt x="24656" y="466115"/>
                  </a:cubicBezTo>
                  <a:close/>
                </a:path>
              </a:pathLst>
            </a:custGeom>
            <a:solidFill>
              <a:srgbClr val="364551"/>
            </a:solidFill>
            <a:ln w="6728" cap="flat">
              <a:noFill/>
              <a:prstDash val="solid"/>
              <a:miter/>
            </a:ln>
          </p:spPr>
          <p:txBody>
            <a:bodyPr rtlCol="0" anchor="ctr"/>
            <a:lstStyle/>
            <a:p>
              <a:endParaRPr lang="en-US"/>
            </a:p>
          </p:txBody>
        </p:sp>
        <p:sp>
          <p:nvSpPr>
            <p:cNvPr id="10" name="Graphic 2">
              <a:extLst>
                <a:ext uri="{FF2B5EF4-FFF2-40B4-BE49-F238E27FC236}">
                  <a16:creationId xmlns:a16="http://schemas.microsoft.com/office/drawing/2014/main" id="{0546ACF3-0F56-4411-9FE7-2AA7A70E8420}"/>
                </a:ext>
              </a:extLst>
            </p:cNvPr>
            <p:cNvSpPr/>
            <p:nvPr/>
          </p:nvSpPr>
          <p:spPr>
            <a:xfrm>
              <a:off x="4789978" y="2547163"/>
              <a:ext cx="14213" cy="264940"/>
            </a:xfrm>
            <a:custGeom>
              <a:avLst/>
              <a:gdLst>
                <a:gd name="connsiteX0" fmla="*/ 17718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718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718"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91" y="390327"/>
                    <a:pt x="17718" y="390327"/>
                  </a:cubicBezTo>
                  <a:close/>
                </a:path>
              </a:pathLst>
            </a:custGeom>
            <a:solidFill>
              <a:srgbClr val="FAFDFF"/>
            </a:solidFill>
            <a:ln w="6728" cap="flat">
              <a:noFill/>
              <a:prstDash val="solid"/>
              <a:miter/>
            </a:ln>
          </p:spPr>
          <p:txBody>
            <a:bodyPr rtlCol="0" anchor="ctr"/>
            <a:lstStyle/>
            <a:p>
              <a:endParaRPr lang="en-US"/>
            </a:p>
          </p:txBody>
        </p:sp>
        <p:sp>
          <p:nvSpPr>
            <p:cNvPr id="11" name="Graphic 2">
              <a:extLst>
                <a:ext uri="{FF2B5EF4-FFF2-40B4-BE49-F238E27FC236}">
                  <a16:creationId xmlns:a16="http://schemas.microsoft.com/office/drawing/2014/main" id="{F2B3B344-F546-419A-9D36-3BE613FE6D0B}"/>
                </a:ext>
              </a:extLst>
            </p:cNvPr>
            <p:cNvSpPr/>
            <p:nvPr/>
          </p:nvSpPr>
          <p:spPr>
            <a:xfrm>
              <a:off x="7345147" y="2208099"/>
              <a:ext cx="25137" cy="512047"/>
            </a:xfrm>
            <a:custGeom>
              <a:avLst/>
              <a:gdLst>
                <a:gd name="connsiteX0" fmla="*/ 24656 w 33481"/>
                <a:gd name="connsiteY0" fmla="*/ 754380 h 754380"/>
                <a:gd name="connsiteX1" fmla="*/ 10105 w 33481"/>
                <a:gd name="connsiteY1" fmla="*/ 754380 h 754380"/>
                <a:gd name="connsiteX2" fmla="*/ 0 w 33481"/>
                <a:gd name="connsiteY2" fmla="*/ 744275 h 754380"/>
                <a:gd name="connsiteX3" fmla="*/ 0 w 33481"/>
                <a:gd name="connsiteY3" fmla="*/ 10105 h 754380"/>
                <a:gd name="connsiteX4" fmla="*/ 10105 w 33481"/>
                <a:gd name="connsiteY4" fmla="*/ 0 h 754380"/>
                <a:gd name="connsiteX5" fmla="*/ 24656 w 33481"/>
                <a:gd name="connsiteY5" fmla="*/ 0 h 754380"/>
                <a:gd name="connsiteX6" fmla="*/ 33482 w 33481"/>
                <a:gd name="connsiteY6" fmla="*/ 8825 h 754380"/>
                <a:gd name="connsiteX7" fmla="*/ 33482 w 33481"/>
                <a:gd name="connsiteY7" fmla="*/ 745555 h 754380"/>
                <a:gd name="connsiteX8" fmla="*/ 24656 w 33481"/>
                <a:gd name="connsiteY8" fmla="*/ 754380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754380">
                  <a:moveTo>
                    <a:pt x="24656" y="754380"/>
                  </a:moveTo>
                  <a:lnTo>
                    <a:pt x="10105" y="754380"/>
                  </a:lnTo>
                  <a:cubicBezTo>
                    <a:pt x="4514" y="754380"/>
                    <a:pt x="0" y="749866"/>
                    <a:pt x="0" y="744275"/>
                  </a:cubicBezTo>
                  <a:lnTo>
                    <a:pt x="0" y="10105"/>
                  </a:lnTo>
                  <a:cubicBezTo>
                    <a:pt x="0" y="4514"/>
                    <a:pt x="4514" y="0"/>
                    <a:pt x="10105" y="0"/>
                  </a:cubicBezTo>
                  <a:lnTo>
                    <a:pt x="24656" y="0"/>
                  </a:lnTo>
                  <a:cubicBezTo>
                    <a:pt x="29507" y="0"/>
                    <a:pt x="33482" y="3975"/>
                    <a:pt x="33482" y="8825"/>
                  </a:cubicBezTo>
                  <a:lnTo>
                    <a:pt x="33482" y="745555"/>
                  </a:lnTo>
                  <a:cubicBezTo>
                    <a:pt x="33482" y="750405"/>
                    <a:pt x="29507" y="754380"/>
                    <a:pt x="24656" y="754380"/>
                  </a:cubicBezTo>
                  <a:close/>
                </a:path>
              </a:pathLst>
            </a:custGeom>
            <a:solidFill>
              <a:srgbClr val="8A9096"/>
            </a:solidFill>
            <a:ln w="6728" cap="flat">
              <a:noFill/>
              <a:prstDash val="solid"/>
              <a:miter/>
            </a:ln>
          </p:spPr>
          <p:txBody>
            <a:bodyPr rtlCol="0" anchor="ctr"/>
            <a:lstStyle/>
            <a:p>
              <a:pPr lvl="0"/>
              <a:endParaRPr lang="en-US"/>
            </a:p>
          </p:txBody>
        </p:sp>
        <p:sp>
          <p:nvSpPr>
            <p:cNvPr id="12" name="Graphic 2">
              <a:extLst>
                <a:ext uri="{FF2B5EF4-FFF2-40B4-BE49-F238E27FC236}">
                  <a16:creationId xmlns:a16="http://schemas.microsoft.com/office/drawing/2014/main" id="{4ADBC19B-2B39-4F3C-891F-1B91F46936CB}"/>
                </a:ext>
              </a:extLst>
            </p:cNvPr>
            <p:cNvSpPr/>
            <p:nvPr/>
          </p:nvSpPr>
          <p:spPr>
            <a:xfrm>
              <a:off x="7356071" y="2244908"/>
              <a:ext cx="14213" cy="428779"/>
            </a:xfrm>
            <a:custGeom>
              <a:avLst/>
              <a:gdLst>
                <a:gd name="connsiteX0" fmla="*/ 17650 w 18930"/>
                <a:gd name="connsiteY0" fmla="*/ 631704 h 631704"/>
                <a:gd name="connsiteX1" fmla="*/ 1886 w 18930"/>
                <a:gd name="connsiteY1" fmla="*/ 631704 h 631704"/>
                <a:gd name="connsiteX2" fmla="*/ 0 w 18930"/>
                <a:gd name="connsiteY2" fmla="*/ 629818 h 631704"/>
                <a:gd name="connsiteX3" fmla="*/ 0 w 18930"/>
                <a:gd name="connsiteY3" fmla="*/ 1886 h 631704"/>
                <a:gd name="connsiteX4" fmla="*/ 1886 w 18930"/>
                <a:gd name="connsiteY4" fmla="*/ 0 h 631704"/>
                <a:gd name="connsiteX5" fmla="*/ 17650 w 18930"/>
                <a:gd name="connsiteY5" fmla="*/ 0 h 631704"/>
                <a:gd name="connsiteX6" fmla="*/ 18930 w 18930"/>
                <a:gd name="connsiteY6" fmla="*/ 1280 h 631704"/>
                <a:gd name="connsiteX7" fmla="*/ 18930 w 18930"/>
                <a:gd name="connsiteY7" fmla="*/ 630491 h 631704"/>
                <a:gd name="connsiteX8" fmla="*/ 17650 w 18930"/>
                <a:gd name="connsiteY8" fmla="*/ 631704 h 63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631704">
                  <a:moveTo>
                    <a:pt x="17650" y="631704"/>
                  </a:moveTo>
                  <a:lnTo>
                    <a:pt x="1886" y="631704"/>
                  </a:lnTo>
                  <a:cubicBezTo>
                    <a:pt x="808" y="631704"/>
                    <a:pt x="0" y="630828"/>
                    <a:pt x="0" y="629818"/>
                  </a:cubicBezTo>
                  <a:lnTo>
                    <a:pt x="0" y="1886"/>
                  </a:lnTo>
                  <a:cubicBezTo>
                    <a:pt x="0" y="808"/>
                    <a:pt x="876" y="0"/>
                    <a:pt x="1886" y="0"/>
                  </a:cubicBezTo>
                  <a:lnTo>
                    <a:pt x="17650" y="0"/>
                  </a:lnTo>
                  <a:cubicBezTo>
                    <a:pt x="18324" y="0"/>
                    <a:pt x="18930" y="539"/>
                    <a:pt x="18930" y="1280"/>
                  </a:cubicBezTo>
                  <a:lnTo>
                    <a:pt x="18930" y="630491"/>
                  </a:lnTo>
                  <a:cubicBezTo>
                    <a:pt x="18863" y="631098"/>
                    <a:pt x="18324" y="631704"/>
                    <a:pt x="17650" y="631704"/>
                  </a:cubicBezTo>
                  <a:close/>
                </a:path>
              </a:pathLst>
            </a:custGeom>
            <a:solidFill>
              <a:srgbClr val="4A4C4D"/>
            </a:solidFill>
            <a:ln w="6728" cap="flat">
              <a:noFill/>
              <a:prstDash val="solid"/>
              <a:miter/>
            </a:ln>
          </p:spPr>
          <p:txBody>
            <a:bodyPr rtlCol="0" anchor="ctr"/>
            <a:lstStyle/>
            <a:p>
              <a:pPr lvl="0"/>
              <a:endParaRPr lang="en-US"/>
            </a:p>
          </p:txBody>
        </p:sp>
        <p:sp>
          <p:nvSpPr>
            <p:cNvPr id="13" name="Graphic 2">
              <a:extLst>
                <a:ext uri="{FF2B5EF4-FFF2-40B4-BE49-F238E27FC236}">
                  <a16:creationId xmlns:a16="http://schemas.microsoft.com/office/drawing/2014/main" id="{73442583-0ED2-4D10-A94D-A4D3BFFF6760}"/>
                </a:ext>
              </a:extLst>
            </p:cNvPr>
            <p:cNvSpPr/>
            <p:nvPr/>
          </p:nvSpPr>
          <p:spPr>
            <a:xfrm>
              <a:off x="7349951" y="3279292"/>
              <a:ext cx="20333" cy="350907"/>
            </a:xfrm>
            <a:custGeom>
              <a:avLst/>
              <a:gdLst>
                <a:gd name="connsiteX0" fmla="*/ 18257 w 27081"/>
                <a:gd name="connsiteY0" fmla="*/ 516977 h 516977"/>
                <a:gd name="connsiteX1" fmla="*/ 10105 w 27081"/>
                <a:gd name="connsiteY1" fmla="*/ 516977 h 516977"/>
                <a:gd name="connsiteX2" fmla="*/ 0 w 27081"/>
                <a:gd name="connsiteY2" fmla="*/ 506872 h 516977"/>
                <a:gd name="connsiteX3" fmla="*/ 0 w 27081"/>
                <a:gd name="connsiteY3" fmla="*/ 10105 h 516977"/>
                <a:gd name="connsiteX4" fmla="*/ 10105 w 27081"/>
                <a:gd name="connsiteY4" fmla="*/ 0 h 516977"/>
                <a:gd name="connsiteX5" fmla="*/ 18257 w 27081"/>
                <a:gd name="connsiteY5" fmla="*/ 0 h 516977"/>
                <a:gd name="connsiteX6" fmla="*/ 27082 w 27081"/>
                <a:gd name="connsiteY6" fmla="*/ 8825 h 516977"/>
                <a:gd name="connsiteX7" fmla="*/ 27082 w 27081"/>
                <a:gd name="connsiteY7" fmla="*/ 508152 h 516977"/>
                <a:gd name="connsiteX8" fmla="*/ 18257 w 27081"/>
                <a:gd name="connsiteY8" fmla="*/ 516977 h 5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81" h="516977">
                  <a:moveTo>
                    <a:pt x="18257" y="516977"/>
                  </a:moveTo>
                  <a:lnTo>
                    <a:pt x="10105" y="516977"/>
                  </a:lnTo>
                  <a:cubicBezTo>
                    <a:pt x="4514" y="516977"/>
                    <a:pt x="0" y="512464"/>
                    <a:pt x="0" y="506872"/>
                  </a:cubicBezTo>
                  <a:lnTo>
                    <a:pt x="0" y="10105"/>
                  </a:lnTo>
                  <a:cubicBezTo>
                    <a:pt x="0" y="4514"/>
                    <a:pt x="4514" y="0"/>
                    <a:pt x="10105" y="0"/>
                  </a:cubicBezTo>
                  <a:lnTo>
                    <a:pt x="18257" y="0"/>
                  </a:lnTo>
                  <a:cubicBezTo>
                    <a:pt x="23107" y="0"/>
                    <a:pt x="27082" y="3975"/>
                    <a:pt x="27082" y="8825"/>
                  </a:cubicBezTo>
                  <a:lnTo>
                    <a:pt x="27082" y="508152"/>
                  </a:lnTo>
                  <a:cubicBezTo>
                    <a:pt x="27082" y="513003"/>
                    <a:pt x="23107" y="516977"/>
                    <a:pt x="18257" y="516977"/>
                  </a:cubicBezTo>
                  <a:close/>
                </a:path>
              </a:pathLst>
            </a:custGeom>
            <a:solidFill>
              <a:srgbClr val="8A9096"/>
            </a:solidFill>
            <a:ln w="6728" cap="flat">
              <a:noFill/>
              <a:prstDash val="solid"/>
              <a:miter/>
            </a:ln>
          </p:spPr>
          <p:txBody>
            <a:bodyPr rtlCol="0" anchor="ctr"/>
            <a:lstStyle/>
            <a:p>
              <a:endParaRPr lang="en-US"/>
            </a:p>
          </p:txBody>
        </p:sp>
        <p:sp>
          <p:nvSpPr>
            <p:cNvPr id="14" name="Graphic 2">
              <a:extLst>
                <a:ext uri="{FF2B5EF4-FFF2-40B4-BE49-F238E27FC236}">
                  <a16:creationId xmlns:a16="http://schemas.microsoft.com/office/drawing/2014/main" id="{DB63A30A-B7A6-4606-A540-61D0D391874C}"/>
                </a:ext>
              </a:extLst>
            </p:cNvPr>
            <p:cNvSpPr/>
            <p:nvPr/>
          </p:nvSpPr>
          <p:spPr>
            <a:xfrm>
              <a:off x="7358753" y="3304487"/>
              <a:ext cx="11531" cy="293839"/>
            </a:xfrm>
            <a:custGeom>
              <a:avLst/>
              <a:gdLst>
                <a:gd name="connsiteX0" fmla="*/ 14080 w 15359"/>
                <a:gd name="connsiteY0" fmla="*/ 432903 h 432902"/>
                <a:gd name="connsiteX1" fmla="*/ 1886 w 15359"/>
                <a:gd name="connsiteY1" fmla="*/ 432903 h 432902"/>
                <a:gd name="connsiteX2" fmla="*/ 0 w 15359"/>
                <a:gd name="connsiteY2" fmla="*/ 431016 h 432902"/>
                <a:gd name="connsiteX3" fmla="*/ 0 w 15359"/>
                <a:gd name="connsiteY3" fmla="*/ 1886 h 432902"/>
                <a:gd name="connsiteX4" fmla="*/ 1886 w 15359"/>
                <a:gd name="connsiteY4" fmla="*/ 0 h 432902"/>
                <a:gd name="connsiteX5" fmla="*/ 14080 w 15359"/>
                <a:gd name="connsiteY5" fmla="*/ 0 h 432902"/>
                <a:gd name="connsiteX6" fmla="*/ 15360 w 15359"/>
                <a:gd name="connsiteY6" fmla="*/ 1280 h 432902"/>
                <a:gd name="connsiteX7" fmla="*/ 15360 w 15359"/>
                <a:gd name="connsiteY7" fmla="*/ 431690 h 432902"/>
                <a:gd name="connsiteX8" fmla="*/ 14080 w 15359"/>
                <a:gd name="connsiteY8" fmla="*/ 432903 h 4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 h="432902">
                  <a:moveTo>
                    <a:pt x="14080" y="432903"/>
                  </a:moveTo>
                  <a:lnTo>
                    <a:pt x="1886" y="432903"/>
                  </a:lnTo>
                  <a:cubicBezTo>
                    <a:pt x="808" y="432903"/>
                    <a:pt x="0" y="432027"/>
                    <a:pt x="0" y="431016"/>
                  </a:cubicBezTo>
                  <a:lnTo>
                    <a:pt x="0" y="1886"/>
                  </a:lnTo>
                  <a:cubicBezTo>
                    <a:pt x="0" y="808"/>
                    <a:pt x="876" y="0"/>
                    <a:pt x="1886" y="0"/>
                  </a:cubicBezTo>
                  <a:lnTo>
                    <a:pt x="14080" y="0"/>
                  </a:lnTo>
                  <a:cubicBezTo>
                    <a:pt x="14753" y="0"/>
                    <a:pt x="15360" y="539"/>
                    <a:pt x="15360" y="1280"/>
                  </a:cubicBezTo>
                  <a:lnTo>
                    <a:pt x="15360" y="431690"/>
                  </a:lnTo>
                  <a:cubicBezTo>
                    <a:pt x="15360" y="432364"/>
                    <a:pt x="14821" y="432903"/>
                    <a:pt x="14080" y="432903"/>
                  </a:cubicBezTo>
                  <a:close/>
                </a:path>
              </a:pathLst>
            </a:custGeom>
            <a:solidFill>
              <a:srgbClr val="4A4C4D"/>
            </a:solidFill>
            <a:ln w="6728" cap="flat">
              <a:noFill/>
              <a:prstDash val="solid"/>
              <a:miter/>
            </a:ln>
          </p:spPr>
          <p:txBody>
            <a:bodyPr rtlCol="0" anchor="ctr"/>
            <a:lstStyle/>
            <a:p>
              <a:endParaRPr lang="en-US"/>
            </a:p>
          </p:txBody>
        </p:sp>
        <p:grpSp>
          <p:nvGrpSpPr>
            <p:cNvPr id="15" name="Group 1">
              <a:extLst>
                <a:ext uri="{FF2B5EF4-FFF2-40B4-BE49-F238E27FC236}">
                  <a16:creationId xmlns:a16="http://schemas.microsoft.com/office/drawing/2014/main" id="{813585BB-D25C-433F-ADC1-F7DC3CCA0695}"/>
                </a:ext>
              </a:extLst>
            </p:cNvPr>
            <p:cNvGrpSpPr/>
            <p:nvPr userDrawn="1"/>
          </p:nvGrpSpPr>
          <p:grpSpPr>
            <a:xfrm>
              <a:off x="6503099" y="1178658"/>
              <a:ext cx="131097" cy="134444"/>
              <a:chOff x="6503099" y="1195231"/>
              <a:chExt cx="119701" cy="108213"/>
            </a:xfrm>
          </p:grpSpPr>
          <p:sp>
            <p:nvSpPr>
              <p:cNvPr id="17" name="Oval 26">
                <a:extLst>
                  <a:ext uri="{FF2B5EF4-FFF2-40B4-BE49-F238E27FC236}">
                    <a16:creationId xmlns:a16="http://schemas.microsoft.com/office/drawing/2014/main" id="{965DFD3E-259C-4418-849B-4FEC0861969E}"/>
                  </a:ext>
                </a:extLst>
              </p:cNvPr>
              <p:cNvSpPr>
                <a:spLocks noChangeAspect="1"/>
              </p:cNvSpPr>
              <p:nvPr/>
            </p:nvSpPr>
            <p:spPr>
              <a:xfrm>
                <a:off x="6503099" y="1195231"/>
                <a:ext cx="119701" cy="108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27">
                <a:extLst>
                  <a:ext uri="{FF2B5EF4-FFF2-40B4-BE49-F238E27FC236}">
                    <a16:creationId xmlns:a16="http://schemas.microsoft.com/office/drawing/2014/main" id="{30D50912-A8B3-40C1-ACF6-42BA0D26A279}"/>
                  </a:ext>
                </a:extLst>
              </p:cNvPr>
              <p:cNvSpPr>
                <a:spLocks noChangeAspect="1"/>
              </p:cNvSpPr>
              <p:nvPr/>
            </p:nvSpPr>
            <p:spPr>
              <a:xfrm>
                <a:off x="6510581" y="1201994"/>
                <a:ext cx="104739" cy="94686"/>
              </a:xfrm>
              <a:prstGeom prst="ellipse">
                <a:avLst/>
              </a:prstGeom>
              <a:solidFill>
                <a:srgbClr val="070808"/>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9" name="Oval 28">
                <a:extLst>
                  <a:ext uri="{FF2B5EF4-FFF2-40B4-BE49-F238E27FC236}">
                    <a16:creationId xmlns:a16="http://schemas.microsoft.com/office/drawing/2014/main" id="{AFC35217-7536-44A1-9999-31B6F62FD4BB}"/>
                  </a:ext>
                </a:extLst>
              </p:cNvPr>
              <p:cNvSpPr/>
              <p:nvPr/>
            </p:nvSpPr>
            <p:spPr>
              <a:xfrm>
                <a:off x="6537065" y="1225936"/>
                <a:ext cx="51770" cy="46802"/>
              </a:xfrm>
              <a:prstGeom prst="ellipse">
                <a:avLst/>
              </a:prstGeom>
              <a:solidFill>
                <a:schemeClr val="tx1">
                  <a:lumMod val="85000"/>
                  <a:lumOff val="15000"/>
                </a:schemeClr>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20" name="Oval 29">
                <a:extLst>
                  <a:ext uri="{FF2B5EF4-FFF2-40B4-BE49-F238E27FC236}">
                    <a16:creationId xmlns:a16="http://schemas.microsoft.com/office/drawing/2014/main" id="{DE82781A-F148-448D-8321-6CB94CBAB234}"/>
                  </a:ext>
                </a:extLst>
              </p:cNvPr>
              <p:cNvSpPr/>
              <p:nvPr/>
            </p:nvSpPr>
            <p:spPr>
              <a:xfrm>
                <a:off x="6549220" y="1236925"/>
                <a:ext cx="27463" cy="24827"/>
              </a:xfrm>
              <a:prstGeom prst="ellipse">
                <a:avLst/>
              </a:prstGeom>
              <a:solidFill>
                <a:srgbClr val="081422"/>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16" name="Graphic 2">
              <a:extLst>
                <a:ext uri="{FF2B5EF4-FFF2-40B4-BE49-F238E27FC236}">
                  <a16:creationId xmlns:a16="http://schemas.microsoft.com/office/drawing/2014/main" id="{0E09F8F6-80F3-41B0-B8C8-A152100E7553}"/>
                </a:ext>
              </a:extLst>
            </p:cNvPr>
            <p:cNvSpPr/>
            <p:nvPr userDrawn="1"/>
          </p:nvSpPr>
          <p:spPr>
            <a:xfrm flipH="1">
              <a:off x="4792220" y="1780535"/>
              <a:ext cx="9559" cy="120803"/>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p>
          </p:txBody>
        </p:sp>
      </p:grpSp>
      <p:sp>
        <p:nvSpPr>
          <p:cNvPr id="21" name="Picture Placeholder 33">
            <a:extLst>
              <a:ext uri="{FF2B5EF4-FFF2-40B4-BE49-F238E27FC236}">
                <a16:creationId xmlns:a16="http://schemas.microsoft.com/office/drawing/2014/main" id="{0C8BBFD1-378B-45DB-A10C-F583DA9D6410}"/>
              </a:ext>
            </a:extLst>
          </p:cNvPr>
          <p:cNvSpPr>
            <a:spLocks noGrp="1"/>
          </p:cNvSpPr>
          <p:nvPr>
            <p:ph type="pic" idx="15" hasCustomPrompt="1"/>
          </p:nvPr>
        </p:nvSpPr>
        <p:spPr>
          <a:xfrm rot="20607542">
            <a:off x="1334537" y="1195446"/>
            <a:ext cx="2384085" cy="4448059"/>
          </a:xfrm>
          <a:custGeom>
            <a:avLst/>
            <a:gdLst>
              <a:gd name="connsiteX0" fmla="*/ 256439 w 2384085"/>
              <a:gd name="connsiteY0" fmla="*/ 0 h 4448059"/>
              <a:gd name="connsiteX1" fmla="*/ 483496 w 2384085"/>
              <a:gd name="connsiteY1" fmla="*/ 0 h 4448059"/>
              <a:gd name="connsiteX2" fmla="*/ 505506 w 2384085"/>
              <a:gd name="connsiteY2" fmla="*/ 18839 h 4448059"/>
              <a:gd name="connsiteX3" fmla="*/ 675825 w 2384085"/>
              <a:gd name="connsiteY3" fmla="*/ 164616 h 4448059"/>
              <a:gd name="connsiteX4" fmla="*/ 1697576 w 2384085"/>
              <a:gd name="connsiteY4" fmla="*/ 164616 h 4448059"/>
              <a:gd name="connsiteX5" fmla="*/ 1867894 w 2384085"/>
              <a:gd name="connsiteY5" fmla="*/ 18839 h 4448059"/>
              <a:gd name="connsiteX6" fmla="*/ 1889905 w 2384085"/>
              <a:gd name="connsiteY6" fmla="*/ 0 h 4448059"/>
              <a:gd name="connsiteX7" fmla="*/ 2127646 w 2384085"/>
              <a:gd name="connsiteY7" fmla="*/ 0 h 4448059"/>
              <a:gd name="connsiteX8" fmla="*/ 2384085 w 2384085"/>
              <a:gd name="connsiteY8" fmla="*/ 219488 h 4448059"/>
              <a:gd name="connsiteX9" fmla="*/ 2384085 w 2384085"/>
              <a:gd name="connsiteY9" fmla="*/ 4228571 h 4448059"/>
              <a:gd name="connsiteX10" fmla="*/ 2127646 w 2384085"/>
              <a:gd name="connsiteY10" fmla="*/ 4448059 h 4448059"/>
              <a:gd name="connsiteX11" fmla="*/ 256439 w 2384085"/>
              <a:gd name="connsiteY11" fmla="*/ 4448059 h 4448059"/>
              <a:gd name="connsiteX12" fmla="*/ 0 w 2384085"/>
              <a:gd name="connsiteY12" fmla="*/ 4228571 h 4448059"/>
              <a:gd name="connsiteX13" fmla="*/ 0 w 2384085"/>
              <a:gd name="connsiteY13" fmla="*/ 219488 h 4448059"/>
              <a:gd name="connsiteX14" fmla="*/ 256439 w 2384085"/>
              <a:gd name="connsiteY14" fmla="*/ 0 h 444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4085" h="4448059">
                <a:moveTo>
                  <a:pt x="256439" y="0"/>
                </a:moveTo>
                <a:lnTo>
                  <a:pt x="483496" y="0"/>
                </a:lnTo>
                <a:cubicBezTo>
                  <a:pt x="495623" y="0"/>
                  <a:pt x="505506" y="8414"/>
                  <a:pt x="505506" y="18839"/>
                </a:cubicBezTo>
                <a:cubicBezTo>
                  <a:pt x="505506" y="99364"/>
                  <a:pt x="581797" y="164616"/>
                  <a:pt x="675825" y="164616"/>
                </a:cubicBezTo>
                <a:lnTo>
                  <a:pt x="1697576" y="164616"/>
                </a:lnTo>
                <a:cubicBezTo>
                  <a:pt x="1791657" y="164616"/>
                  <a:pt x="1867894" y="99318"/>
                  <a:pt x="1867894" y="18839"/>
                </a:cubicBezTo>
                <a:cubicBezTo>
                  <a:pt x="1867894" y="8460"/>
                  <a:pt x="1877724" y="0"/>
                  <a:pt x="1889905" y="0"/>
                </a:cubicBezTo>
                <a:lnTo>
                  <a:pt x="2127646" y="0"/>
                </a:lnTo>
                <a:cubicBezTo>
                  <a:pt x="2269275" y="0"/>
                  <a:pt x="2384085" y="98267"/>
                  <a:pt x="2384085" y="219488"/>
                </a:cubicBezTo>
                <a:lnTo>
                  <a:pt x="2384085" y="4228571"/>
                </a:lnTo>
                <a:cubicBezTo>
                  <a:pt x="2384085" y="4349792"/>
                  <a:pt x="2269275" y="4448059"/>
                  <a:pt x="2127646" y="4448059"/>
                </a:cubicBezTo>
                <a:lnTo>
                  <a:pt x="256439" y="4448059"/>
                </a:lnTo>
                <a:cubicBezTo>
                  <a:pt x="114810" y="4448059"/>
                  <a:pt x="0" y="4349792"/>
                  <a:pt x="0" y="4228571"/>
                </a:cubicBezTo>
                <a:lnTo>
                  <a:pt x="0" y="219488"/>
                </a:lnTo>
                <a:cubicBezTo>
                  <a:pt x="0" y="98267"/>
                  <a:pt x="114810" y="0"/>
                  <a:pt x="256439" y="0"/>
                </a:cubicBezTo>
                <a:close/>
              </a:path>
            </a:pathLst>
          </a:custGeom>
          <a:solidFill>
            <a:schemeClr val="bg1">
              <a:lumMod val="95000"/>
            </a:schemeClr>
          </a:solidFill>
        </p:spPr>
        <p:txBody>
          <a:bodyPr wrap="square" anchor="ctr">
            <a:noAutofit/>
          </a:bodyPr>
          <a:lstStyle>
            <a:lvl1pPr marL="0" indent="0" algn="ctr">
              <a:buNone/>
              <a:defRPr sz="1400" baseline="0">
                <a:solidFill>
                  <a:schemeClr val="tx1">
                    <a:lumMod val="75000"/>
                    <a:lumOff val="25000"/>
                  </a:schemeClr>
                </a:solidFill>
                <a:effectLst/>
                <a:latin typeface="+mn-lt"/>
                <a:ea typeface="+mj-ea"/>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a:t>
            </a:r>
            <a:endParaRPr lang="ko-KR" altLang="en-US" dirty="0"/>
          </a:p>
        </p:txBody>
      </p:sp>
      <p:sp>
        <p:nvSpPr>
          <p:cNvPr id="22" name="Picture Placeholder 33">
            <a:extLst>
              <a:ext uri="{FF2B5EF4-FFF2-40B4-BE49-F238E27FC236}">
                <a16:creationId xmlns:a16="http://schemas.microsoft.com/office/drawing/2014/main" id="{B727642B-F923-45A1-9C5B-6DF5B41C470E}"/>
              </a:ext>
            </a:extLst>
          </p:cNvPr>
          <p:cNvSpPr>
            <a:spLocks noGrp="1"/>
          </p:cNvSpPr>
          <p:nvPr>
            <p:ph type="pic" idx="14" hasCustomPrompt="1"/>
          </p:nvPr>
        </p:nvSpPr>
        <p:spPr>
          <a:xfrm>
            <a:off x="2884595" y="1396325"/>
            <a:ext cx="2384085" cy="4448059"/>
          </a:xfrm>
          <a:custGeom>
            <a:avLst/>
            <a:gdLst>
              <a:gd name="connsiteX0" fmla="*/ 256439 w 2384085"/>
              <a:gd name="connsiteY0" fmla="*/ 0 h 4448059"/>
              <a:gd name="connsiteX1" fmla="*/ 483496 w 2384085"/>
              <a:gd name="connsiteY1" fmla="*/ 0 h 4448059"/>
              <a:gd name="connsiteX2" fmla="*/ 505506 w 2384085"/>
              <a:gd name="connsiteY2" fmla="*/ 18839 h 4448059"/>
              <a:gd name="connsiteX3" fmla="*/ 675825 w 2384085"/>
              <a:gd name="connsiteY3" fmla="*/ 164616 h 4448059"/>
              <a:gd name="connsiteX4" fmla="*/ 1697576 w 2384085"/>
              <a:gd name="connsiteY4" fmla="*/ 164616 h 4448059"/>
              <a:gd name="connsiteX5" fmla="*/ 1867894 w 2384085"/>
              <a:gd name="connsiteY5" fmla="*/ 18839 h 4448059"/>
              <a:gd name="connsiteX6" fmla="*/ 1889905 w 2384085"/>
              <a:gd name="connsiteY6" fmla="*/ 0 h 4448059"/>
              <a:gd name="connsiteX7" fmla="*/ 2127646 w 2384085"/>
              <a:gd name="connsiteY7" fmla="*/ 0 h 4448059"/>
              <a:gd name="connsiteX8" fmla="*/ 2384085 w 2384085"/>
              <a:gd name="connsiteY8" fmla="*/ 219488 h 4448059"/>
              <a:gd name="connsiteX9" fmla="*/ 2384085 w 2384085"/>
              <a:gd name="connsiteY9" fmla="*/ 4228571 h 4448059"/>
              <a:gd name="connsiteX10" fmla="*/ 2127646 w 2384085"/>
              <a:gd name="connsiteY10" fmla="*/ 4448059 h 4448059"/>
              <a:gd name="connsiteX11" fmla="*/ 256439 w 2384085"/>
              <a:gd name="connsiteY11" fmla="*/ 4448059 h 4448059"/>
              <a:gd name="connsiteX12" fmla="*/ 0 w 2384085"/>
              <a:gd name="connsiteY12" fmla="*/ 4228571 h 4448059"/>
              <a:gd name="connsiteX13" fmla="*/ 0 w 2384085"/>
              <a:gd name="connsiteY13" fmla="*/ 219488 h 4448059"/>
              <a:gd name="connsiteX14" fmla="*/ 256439 w 2384085"/>
              <a:gd name="connsiteY14" fmla="*/ 0 h 444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4085" h="4448059">
                <a:moveTo>
                  <a:pt x="256439" y="0"/>
                </a:moveTo>
                <a:lnTo>
                  <a:pt x="483496" y="0"/>
                </a:lnTo>
                <a:cubicBezTo>
                  <a:pt x="495623" y="0"/>
                  <a:pt x="505506" y="8414"/>
                  <a:pt x="505506" y="18839"/>
                </a:cubicBezTo>
                <a:cubicBezTo>
                  <a:pt x="505506" y="99364"/>
                  <a:pt x="581797" y="164616"/>
                  <a:pt x="675825" y="164616"/>
                </a:cubicBezTo>
                <a:lnTo>
                  <a:pt x="1697576" y="164616"/>
                </a:lnTo>
                <a:cubicBezTo>
                  <a:pt x="1791657" y="164616"/>
                  <a:pt x="1867894" y="99318"/>
                  <a:pt x="1867894" y="18839"/>
                </a:cubicBezTo>
                <a:cubicBezTo>
                  <a:pt x="1867894" y="8460"/>
                  <a:pt x="1877724" y="0"/>
                  <a:pt x="1889905" y="0"/>
                </a:cubicBezTo>
                <a:lnTo>
                  <a:pt x="2127646" y="0"/>
                </a:lnTo>
                <a:cubicBezTo>
                  <a:pt x="2269275" y="0"/>
                  <a:pt x="2384085" y="98267"/>
                  <a:pt x="2384085" y="219488"/>
                </a:cubicBezTo>
                <a:lnTo>
                  <a:pt x="2384085" y="4228571"/>
                </a:lnTo>
                <a:cubicBezTo>
                  <a:pt x="2384085" y="4349792"/>
                  <a:pt x="2269275" y="4448059"/>
                  <a:pt x="2127646" y="4448059"/>
                </a:cubicBezTo>
                <a:lnTo>
                  <a:pt x="256439" y="4448059"/>
                </a:lnTo>
                <a:cubicBezTo>
                  <a:pt x="114810" y="4448059"/>
                  <a:pt x="0" y="4349792"/>
                  <a:pt x="0" y="4228571"/>
                </a:cubicBezTo>
                <a:lnTo>
                  <a:pt x="0" y="219488"/>
                </a:lnTo>
                <a:cubicBezTo>
                  <a:pt x="0" y="98267"/>
                  <a:pt x="114810" y="0"/>
                  <a:pt x="256439" y="0"/>
                </a:cubicBezTo>
                <a:close/>
              </a:path>
            </a:pathLst>
          </a:custGeom>
          <a:solidFill>
            <a:schemeClr val="bg1">
              <a:lumMod val="95000"/>
            </a:schemeClr>
          </a:solidFill>
        </p:spPr>
        <p:txBody>
          <a:bodyPr wrap="square" anchor="ctr">
            <a:noAutofit/>
          </a:bodyPr>
          <a:lstStyle>
            <a:lvl1pPr marL="0" indent="0" algn="ctr">
              <a:buNone/>
              <a:defRPr sz="1400" baseline="0">
                <a:solidFill>
                  <a:schemeClr val="tx1">
                    <a:lumMod val="75000"/>
                    <a:lumOff val="25000"/>
                  </a:schemeClr>
                </a:solidFill>
                <a:effectLst/>
                <a:latin typeface="+mn-lt"/>
                <a:ea typeface="+mj-ea"/>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AA3DD257-D279-4305-B0A4-0217C152B465}"/>
              </a:ext>
            </a:extLst>
          </p:cNvPr>
          <p:cNvSpPr>
            <a:spLocks noGrp="1"/>
          </p:cNvSpPr>
          <p:nvPr>
            <p:ph type="pic" idx="11" hasCustomPrompt="1"/>
          </p:nvPr>
        </p:nvSpPr>
        <p:spPr>
          <a:xfrm>
            <a:off x="646094" y="1"/>
            <a:ext cx="3901012" cy="1649896"/>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DE05250D-266C-4BB4-8FB2-35AF20F59EDF}"/>
              </a:ext>
            </a:extLst>
          </p:cNvPr>
          <p:cNvSpPr>
            <a:spLocks noGrp="1"/>
          </p:cNvSpPr>
          <p:nvPr>
            <p:ph type="pic" idx="12" hasCustomPrompt="1"/>
          </p:nvPr>
        </p:nvSpPr>
        <p:spPr>
          <a:xfrm>
            <a:off x="646094" y="5208103"/>
            <a:ext cx="3901012" cy="1649896"/>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72CAE85-ADE5-4ABC-893D-E38F9D0C46DB}"/>
              </a:ext>
            </a:extLst>
          </p:cNvPr>
          <p:cNvSpPr>
            <a:spLocks noGrp="1"/>
          </p:cNvSpPr>
          <p:nvPr>
            <p:ph type="pic" idx="15" hasCustomPrompt="1"/>
          </p:nvPr>
        </p:nvSpPr>
        <p:spPr>
          <a:xfrm>
            <a:off x="3168308" y="0"/>
            <a:ext cx="2735671" cy="494116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82D1B51A-AC3B-4A9A-B1B2-E4367122B785}"/>
              </a:ext>
            </a:extLst>
          </p:cNvPr>
          <p:cNvSpPr>
            <a:spLocks noGrp="1"/>
          </p:cNvSpPr>
          <p:nvPr>
            <p:ph type="pic" idx="16" hasCustomPrompt="1"/>
          </p:nvPr>
        </p:nvSpPr>
        <p:spPr>
          <a:xfrm>
            <a:off x="6288021" y="1916832"/>
            <a:ext cx="2736000" cy="494116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Rectangle 14">
            <a:extLst>
              <a:ext uri="{FF2B5EF4-FFF2-40B4-BE49-F238E27FC236}">
                <a16:creationId xmlns:a16="http://schemas.microsoft.com/office/drawing/2014/main" id="{B5DC034E-FC25-48B5-89A1-91AB3AA892B6}"/>
              </a:ext>
            </a:extLst>
          </p:cNvPr>
          <p:cNvSpPr/>
          <p:nvPr userDrawn="1"/>
        </p:nvSpPr>
        <p:spPr>
          <a:xfrm>
            <a:off x="0" y="5080596"/>
            <a:ext cx="5903979" cy="16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1">
            <a:extLst>
              <a:ext uri="{FF2B5EF4-FFF2-40B4-BE49-F238E27FC236}">
                <a16:creationId xmlns:a16="http://schemas.microsoft.com/office/drawing/2014/main" id="{1596CC4D-48F6-413B-A904-CD0D422968D1}"/>
              </a:ext>
            </a:extLst>
          </p:cNvPr>
          <p:cNvSpPr/>
          <p:nvPr userDrawn="1"/>
        </p:nvSpPr>
        <p:spPr>
          <a:xfrm>
            <a:off x="6288021" y="130903"/>
            <a:ext cx="5903979" cy="165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88A283E0-6D94-42C6-AE9E-6404B1407C1D}"/>
              </a:ext>
            </a:extLst>
          </p:cNvPr>
          <p:cNvSpPr>
            <a:spLocks noGrp="1"/>
          </p:cNvSpPr>
          <p:nvPr>
            <p:ph type="pic" sz="quarter" idx="12" hasCustomPrompt="1"/>
          </p:nvPr>
        </p:nvSpPr>
        <p:spPr>
          <a:xfrm>
            <a:off x="569913" y="307975"/>
            <a:ext cx="3020066" cy="4662285"/>
          </a:xfrm>
          <a:custGeom>
            <a:avLst/>
            <a:gdLst>
              <a:gd name="connsiteX0" fmla="*/ 2625660 w 3020066"/>
              <a:gd name="connsiteY0" fmla="*/ 3070798 h 4662285"/>
              <a:gd name="connsiteX1" fmla="*/ 2633590 w 3020066"/>
              <a:gd name="connsiteY1" fmla="*/ 3072899 h 4662285"/>
              <a:gd name="connsiteX2" fmla="*/ 2624137 w 3020066"/>
              <a:gd name="connsiteY2" fmla="*/ 3181399 h 4662285"/>
              <a:gd name="connsiteX3" fmla="*/ 2544363 w 3020066"/>
              <a:gd name="connsiteY3" fmla="*/ 4054502 h 4662285"/>
              <a:gd name="connsiteX4" fmla="*/ 2492213 w 3020066"/>
              <a:gd name="connsiteY4" fmla="*/ 4630197 h 4662285"/>
              <a:gd name="connsiteX5" fmla="*/ 2491425 w 3020066"/>
              <a:gd name="connsiteY5" fmla="*/ 4662285 h 4662285"/>
              <a:gd name="connsiteX6" fmla="*/ 544501 w 3020066"/>
              <a:gd name="connsiteY6" fmla="*/ 4662233 h 4662285"/>
              <a:gd name="connsiteX7" fmla="*/ 514356 w 3020066"/>
              <a:gd name="connsiteY7" fmla="*/ 4339198 h 4662285"/>
              <a:gd name="connsiteX8" fmla="*/ 455956 w 3020066"/>
              <a:gd name="connsiteY8" fmla="*/ 3697173 h 4662285"/>
              <a:gd name="connsiteX9" fmla="*/ 403124 w 3020066"/>
              <a:gd name="connsiteY9" fmla="*/ 3115070 h 4662285"/>
              <a:gd name="connsiteX10" fmla="*/ 403071 w 3020066"/>
              <a:gd name="connsiteY10" fmla="*/ 3098527 h 4662285"/>
              <a:gd name="connsiteX11" fmla="*/ 419614 w 3020066"/>
              <a:gd name="connsiteY11" fmla="*/ 3096952 h 4662285"/>
              <a:gd name="connsiteX12" fmla="*/ 673063 w 3020066"/>
              <a:gd name="connsiteY12" fmla="*/ 3094588 h 4662285"/>
              <a:gd name="connsiteX13" fmla="*/ 703786 w 3020066"/>
              <a:gd name="connsiteY13" fmla="*/ 3114335 h 4662285"/>
              <a:gd name="connsiteX14" fmla="*/ 1342975 w 3020066"/>
              <a:gd name="connsiteY14" fmla="*/ 3589933 h 4662285"/>
              <a:gd name="connsiteX15" fmla="*/ 2277627 w 3020066"/>
              <a:gd name="connsiteY15" fmla="*/ 3179877 h 4662285"/>
              <a:gd name="connsiteX16" fmla="*/ 2330302 w 3020066"/>
              <a:gd name="connsiteY16" fmla="*/ 3086396 h 4662285"/>
              <a:gd name="connsiteX17" fmla="*/ 2348578 w 3020066"/>
              <a:gd name="connsiteY17" fmla="*/ 3072951 h 4662285"/>
              <a:gd name="connsiteX18" fmla="*/ 2625660 w 3020066"/>
              <a:gd name="connsiteY18" fmla="*/ 3070798 h 4662285"/>
              <a:gd name="connsiteX19" fmla="*/ 1459103 w 3020066"/>
              <a:gd name="connsiteY19" fmla="*/ 1861054 h 4662285"/>
              <a:gd name="connsiteX20" fmla="*/ 2266283 w 3020066"/>
              <a:gd name="connsiteY20" fmla="*/ 2357664 h 4662285"/>
              <a:gd name="connsiteX21" fmla="*/ 2326415 w 3020066"/>
              <a:gd name="connsiteY21" fmla="*/ 2397683 h 4662285"/>
              <a:gd name="connsiteX22" fmla="*/ 2668041 w 3020066"/>
              <a:gd name="connsiteY22" fmla="*/ 2396685 h 4662285"/>
              <a:gd name="connsiteX23" fmla="*/ 2695350 w 3020066"/>
              <a:gd name="connsiteY23" fmla="*/ 2396738 h 4662285"/>
              <a:gd name="connsiteX24" fmla="*/ 2641940 w 3020066"/>
              <a:gd name="connsiteY24" fmla="*/ 2983147 h 4662285"/>
              <a:gd name="connsiteX25" fmla="*/ 2589843 w 3020066"/>
              <a:gd name="connsiteY25" fmla="*/ 2983147 h 4662285"/>
              <a:gd name="connsiteX26" fmla="*/ 2312656 w 3020066"/>
              <a:gd name="connsiteY26" fmla="*/ 2984355 h 4662285"/>
              <a:gd name="connsiteX27" fmla="*/ 2271903 w 3020066"/>
              <a:gd name="connsiteY27" fmla="*/ 3010666 h 4662285"/>
              <a:gd name="connsiteX28" fmla="*/ 1677878 w 3020066"/>
              <a:gd name="connsiteY28" fmla="*/ 3500233 h 4662285"/>
              <a:gd name="connsiteX29" fmla="*/ 760451 w 3020066"/>
              <a:gd name="connsiteY29" fmla="*/ 3039866 h 4662285"/>
              <a:gd name="connsiteX30" fmla="*/ 706779 w 3020066"/>
              <a:gd name="connsiteY30" fmla="*/ 3005940 h 4662285"/>
              <a:gd name="connsiteX31" fmla="*/ 416725 w 3020066"/>
              <a:gd name="connsiteY31" fmla="*/ 3009143 h 4662285"/>
              <a:gd name="connsiteX32" fmla="*/ 393355 w 3020066"/>
              <a:gd name="connsiteY32" fmla="*/ 3009143 h 4662285"/>
              <a:gd name="connsiteX33" fmla="*/ 337634 w 3020066"/>
              <a:gd name="connsiteY33" fmla="*/ 2396475 h 4662285"/>
              <a:gd name="connsiteX34" fmla="*/ 363840 w 3020066"/>
              <a:gd name="connsiteY34" fmla="*/ 2396475 h 4662285"/>
              <a:gd name="connsiteX35" fmla="*/ 709772 w 3020066"/>
              <a:gd name="connsiteY35" fmla="*/ 2396843 h 4662285"/>
              <a:gd name="connsiteX36" fmla="*/ 742701 w 3020066"/>
              <a:gd name="connsiteY36" fmla="*/ 2375311 h 4662285"/>
              <a:gd name="connsiteX37" fmla="*/ 1312830 w 3020066"/>
              <a:gd name="connsiteY37" fmla="*/ 1884010 h 4662285"/>
              <a:gd name="connsiteX38" fmla="*/ 1459103 w 3020066"/>
              <a:gd name="connsiteY38" fmla="*/ 1861054 h 4662285"/>
              <a:gd name="connsiteX39" fmla="*/ 216844 w 3020066"/>
              <a:gd name="connsiteY39" fmla="*/ 1063583 h 4662285"/>
              <a:gd name="connsiteX40" fmla="*/ 2816351 w 3020066"/>
              <a:gd name="connsiteY40" fmla="*/ 1063583 h 4662285"/>
              <a:gd name="connsiteX41" fmla="*/ 2703281 w 3020066"/>
              <a:gd name="connsiteY41" fmla="*/ 2309243 h 4662285"/>
              <a:gd name="connsiteX42" fmla="*/ 2679070 w 3020066"/>
              <a:gd name="connsiteY42" fmla="*/ 2309243 h 4662285"/>
              <a:gd name="connsiteX43" fmla="*/ 2363283 w 3020066"/>
              <a:gd name="connsiteY43" fmla="*/ 2309664 h 4662285"/>
              <a:gd name="connsiteX44" fmla="*/ 2326048 w 3020066"/>
              <a:gd name="connsiteY44" fmla="*/ 2287028 h 4662285"/>
              <a:gd name="connsiteX45" fmla="*/ 1611864 w 3020066"/>
              <a:gd name="connsiteY45" fmla="*/ 1778607 h 4662285"/>
              <a:gd name="connsiteX46" fmla="*/ 691654 w 3020066"/>
              <a:gd name="connsiteY46" fmla="*/ 2286451 h 4662285"/>
              <a:gd name="connsiteX47" fmla="*/ 654840 w 3020066"/>
              <a:gd name="connsiteY47" fmla="*/ 2309769 h 4662285"/>
              <a:gd name="connsiteX48" fmla="*/ 356225 w 3020066"/>
              <a:gd name="connsiteY48" fmla="*/ 2309243 h 4662285"/>
              <a:gd name="connsiteX49" fmla="*/ 329966 w 3020066"/>
              <a:gd name="connsiteY49" fmla="*/ 2309243 h 4662285"/>
              <a:gd name="connsiteX50" fmla="*/ 216844 w 3020066"/>
              <a:gd name="connsiteY50" fmla="*/ 1063583 h 4662285"/>
              <a:gd name="connsiteX51" fmla="*/ 2336709 w 3020066"/>
              <a:gd name="connsiteY51" fmla="*/ 0 h 4662285"/>
              <a:gd name="connsiteX52" fmla="*/ 2371319 w 3020066"/>
              <a:gd name="connsiteY52" fmla="*/ 20902 h 4662285"/>
              <a:gd name="connsiteX53" fmla="*/ 2580180 w 3020066"/>
              <a:gd name="connsiteY53" fmla="*/ 391465 h 4662285"/>
              <a:gd name="connsiteX54" fmla="*/ 2611848 w 3020066"/>
              <a:gd name="connsiteY54" fmla="*/ 410004 h 4662285"/>
              <a:gd name="connsiteX55" fmla="*/ 3020066 w 3020066"/>
              <a:gd name="connsiteY55" fmla="*/ 408953 h 4662285"/>
              <a:gd name="connsiteX56" fmla="*/ 3020066 w 3020066"/>
              <a:gd name="connsiteY56" fmla="*/ 920683 h 4662285"/>
              <a:gd name="connsiteX57" fmla="*/ 2996433 w 3020066"/>
              <a:gd name="connsiteY57" fmla="*/ 921050 h 4662285"/>
              <a:gd name="connsiteX58" fmla="*/ 26679 w 3020066"/>
              <a:gd name="connsiteY58" fmla="*/ 921050 h 4662285"/>
              <a:gd name="connsiteX59" fmla="*/ 0 w 3020066"/>
              <a:gd name="connsiteY59" fmla="*/ 921050 h 4662285"/>
              <a:gd name="connsiteX60" fmla="*/ 0 w 3020066"/>
              <a:gd name="connsiteY60" fmla="*/ 409583 h 4662285"/>
              <a:gd name="connsiteX61" fmla="*/ 24578 w 3020066"/>
              <a:gd name="connsiteY61" fmla="*/ 409583 h 4662285"/>
              <a:gd name="connsiteX62" fmla="*/ 407062 w 3020066"/>
              <a:gd name="connsiteY62" fmla="*/ 409899 h 4662285"/>
              <a:gd name="connsiteX63" fmla="*/ 437313 w 3020066"/>
              <a:gd name="connsiteY63" fmla="*/ 392621 h 4662285"/>
              <a:gd name="connsiteX64" fmla="*/ 648170 w 3020066"/>
              <a:gd name="connsiteY64" fmla="*/ 18276 h 4662285"/>
              <a:gd name="connsiteX65" fmla="*/ 679943 w 3020066"/>
              <a:gd name="connsiteY65" fmla="*/ 105 h 4662285"/>
              <a:gd name="connsiteX66" fmla="*/ 2336709 w 3020066"/>
              <a:gd name="connsiteY66" fmla="*/ 0 h 466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020066" h="4662285">
                <a:moveTo>
                  <a:pt x="2625660" y="3070798"/>
                </a:moveTo>
                <a:cubicBezTo>
                  <a:pt x="2627656" y="3070798"/>
                  <a:pt x="2629651" y="3071795"/>
                  <a:pt x="2633590" y="3072899"/>
                </a:cubicBezTo>
                <a:cubicBezTo>
                  <a:pt x="2630439" y="3109083"/>
                  <a:pt x="2627446" y="3145267"/>
                  <a:pt x="2624137" y="3181399"/>
                </a:cubicBezTo>
                <a:cubicBezTo>
                  <a:pt x="2597563" y="3472451"/>
                  <a:pt x="2570884" y="3763450"/>
                  <a:pt x="2544363" y="4054502"/>
                </a:cubicBezTo>
                <a:cubicBezTo>
                  <a:pt x="2526874" y="4246401"/>
                  <a:pt x="2509491" y="4438299"/>
                  <a:pt x="2492213" y="4630197"/>
                </a:cubicBezTo>
                <a:cubicBezTo>
                  <a:pt x="2491268" y="4640806"/>
                  <a:pt x="2491636" y="4651572"/>
                  <a:pt x="2491425" y="4662285"/>
                </a:cubicBezTo>
                <a:cubicBezTo>
                  <a:pt x="1842468" y="4662233"/>
                  <a:pt x="1193458" y="4662233"/>
                  <a:pt x="544501" y="4662233"/>
                </a:cubicBezTo>
                <a:cubicBezTo>
                  <a:pt x="534417" y="4554572"/>
                  <a:pt x="524176" y="4446912"/>
                  <a:pt x="514356" y="4339198"/>
                </a:cubicBezTo>
                <a:cubicBezTo>
                  <a:pt x="494767" y="4125190"/>
                  <a:pt x="475440" y="3911182"/>
                  <a:pt x="455956" y="3697173"/>
                </a:cubicBezTo>
                <a:cubicBezTo>
                  <a:pt x="438310" y="3503121"/>
                  <a:pt x="420664" y="3309122"/>
                  <a:pt x="403124" y="3115070"/>
                </a:cubicBezTo>
                <a:cubicBezTo>
                  <a:pt x="402651" y="3110134"/>
                  <a:pt x="403071" y="3105092"/>
                  <a:pt x="403071" y="3098527"/>
                </a:cubicBezTo>
                <a:cubicBezTo>
                  <a:pt x="408690" y="3098002"/>
                  <a:pt x="414100" y="3097004"/>
                  <a:pt x="419614" y="3096952"/>
                </a:cubicBezTo>
                <a:cubicBezTo>
                  <a:pt x="504114" y="3096217"/>
                  <a:pt x="588615" y="3096164"/>
                  <a:pt x="673063" y="3094588"/>
                </a:cubicBezTo>
                <a:cubicBezTo>
                  <a:pt x="689554" y="3094273"/>
                  <a:pt x="696486" y="3100943"/>
                  <a:pt x="703786" y="3114335"/>
                </a:cubicBezTo>
                <a:cubicBezTo>
                  <a:pt x="843797" y="3370987"/>
                  <a:pt x="1055705" y="3533844"/>
                  <a:pt x="1342975" y="3589933"/>
                </a:cubicBezTo>
                <a:cubicBezTo>
                  <a:pt x="1708549" y="3661303"/>
                  <a:pt x="2079479" y="3496189"/>
                  <a:pt x="2277627" y="3179877"/>
                </a:cubicBezTo>
                <a:cubicBezTo>
                  <a:pt x="2296585" y="3149627"/>
                  <a:pt x="2312131" y="3117223"/>
                  <a:pt x="2330302" y="3086396"/>
                </a:cubicBezTo>
                <a:cubicBezTo>
                  <a:pt x="2333926" y="3080251"/>
                  <a:pt x="2342276" y="3073004"/>
                  <a:pt x="2348578" y="3072951"/>
                </a:cubicBezTo>
                <a:cubicBezTo>
                  <a:pt x="2440956" y="3071533"/>
                  <a:pt x="2533334" y="3071271"/>
                  <a:pt x="2625660" y="3070798"/>
                </a:cubicBezTo>
                <a:close/>
                <a:moveTo>
                  <a:pt x="1459103" y="1861054"/>
                </a:moveTo>
                <a:cubicBezTo>
                  <a:pt x="1799530" y="1839030"/>
                  <a:pt x="2125668" y="2033651"/>
                  <a:pt x="2266283" y="2357664"/>
                </a:cubicBezTo>
                <a:cubicBezTo>
                  <a:pt x="2279360" y="2387809"/>
                  <a:pt x="2293067" y="2398418"/>
                  <a:pt x="2326415" y="2397683"/>
                </a:cubicBezTo>
                <a:cubicBezTo>
                  <a:pt x="2440220" y="2395162"/>
                  <a:pt x="2554183" y="2396685"/>
                  <a:pt x="2668041" y="2396685"/>
                </a:cubicBezTo>
                <a:cubicBezTo>
                  <a:pt x="2675971" y="2396738"/>
                  <a:pt x="2683691" y="2396738"/>
                  <a:pt x="2695350" y="2396738"/>
                </a:cubicBezTo>
                <a:cubicBezTo>
                  <a:pt x="2677442" y="2593468"/>
                  <a:pt x="2659848" y="2786574"/>
                  <a:pt x="2641940" y="2983147"/>
                </a:cubicBezTo>
                <a:cubicBezTo>
                  <a:pt x="2623716" y="2983147"/>
                  <a:pt x="2606806" y="2983042"/>
                  <a:pt x="2589843" y="2983147"/>
                </a:cubicBezTo>
                <a:cubicBezTo>
                  <a:pt x="2497465" y="2983725"/>
                  <a:pt x="2405034" y="2984985"/>
                  <a:pt x="2312656" y="2984355"/>
                </a:cubicBezTo>
                <a:cubicBezTo>
                  <a:pt x="2291228" y="2984197"/>
                  <a:pt x="2281040" y="2990079"/>
                  <a:pt x="2271903" y="3010666"/>
                </a:cubicBezTo>
                <a:cubicBezTo>
                  <a:pt x="2155943" y="3273095"/>
                  <a:pt x="1958006" y="3438946"/>
                  <a:pt x="1677878" y="3500233"/>
                </a:cubicBezTo>
                <a:cubicBezTo>
                  <a:pt x="1304585" y="3581951"/>
                  <a:pt x="924201" y="3389684"/>
                  <a:pt x="760451" y="3039866"/>
                </a:cubicBezTo>
                <a:cubicBezTo>
                  <a:pt x="748267" y="3013817"/>
                  <a:pt x="735401" y="3005099"/>
                  <a:pt x="706779" y="3005940"/>
                </a:cubicBezTo>
                <a:cubicBezTo>
                  <a:pt x="610147" y="3008828"/>
                  <a:pt x="513410" y="3008355"/>
                  <a:pt x="416725" y="3009143"/>
                </a:cubicBezTo>
                <a:cubicBezTo>
                  <a:pt x="409687" y="3009196"/>
                  <a:pt x="402598" y="3009143"/>
                  <a:pt x="393355" y="3009143"/>
                </a:cubicBezTo>
                <a:cubicBezTo>
                  <a:pt x="374816" y="2805061"/>
                  <a:pt x="356383" y="2602606"/>
                  <a:pt x="337634" y="2396475"/>
                </a:cubicBezTo>
                <a:cubicBezTo>
                  <a:pt x="347455" y="2396475"/>
                  <a:pt x="355648" y="2396475"/>
                  <a:pt x="363840" y="2396475"/>
                </a:cubicBezTo>
                <a:cubicBezTo>
                  <a:pt x="479168" y="2396475"/>
                  <a:pt x="594497" y="2396108"/>
                  <a:pt x="709772" y="2396843"/>
                </a:cubicBezTo>
                <a:cubicBezTo>
                  <a:pt x="727208" y="2396948"/>
                  <a:pt x="735505" y="2392064"/>
                  <a:pt x="742701" y="2375311"/>
                </a:cubicBezTo>
                <a:cubicBezTo>
                  <a:pt x="852935" y="2119025"/>
                  <a:pt x="1042155" y="1952020"/>
                  <a:pt x="1312830" y="1884010"/>
                </a:cubicBezTo>
                <a:cubicBezTo>
                  <a:pt x="1361546" y="1871767"/>
                  <a:pt x="1410471" y="1864200"/>
                  <a:pt x="1459103" y="1861054"/>
                </a:cubicBezTo>
                <a:close/>
                <a:moveTo>
                  <a:pt x="216844" y="1063583"/>
                </a:moveTo>
                <a:cubicBezTo>
                  <a:pt x="1083434" y="1063583"/>
                  <a:pt x="1948711" y="1063583"/>
                  <a:pt x="2816351" y="1063583"/>
                </a:cubicBezTo>
                <a:cubicBezTo>
                  <a:pt x="2778696" y="1478260"/>
                  <a:pt x="2741093" y="1892360"/>
                  <a:pt x="2703281" y="2309243"/>
                </a:cubicBezTo>
                <a:cubicBezTo>
                  <a:pt x="2694195" y="2309243"/>
                  <a:pt x="2686633" y="2309243"/>
                  <a:pt x="2679070" y="2309243"/>
                </a:cubicBezTo>
                <a:cubicBezTo>
                  <a:pt x="2573773" y="2309243"/>
                  <a:pt x="2468528" y="2308770"/>
                  <a:pt x="2363283" y="2309664"/>
                </a:cubicBezTo>
                <a:cubicBezTo>
                  <a:pt x="2344482" y="2309821"/>
                  <a:pt x="2335186" y="2304674"/>
                  <a:pt x="2326048" y="2287028"/>
                </a:cubicBezTo>
                <a:cubicBezTo>
                  <a:pt x="2175218" y="1995189"/>
                  <a:pt x="1938523" y="1819676"/>
                  <a:pt x="1611864" y="1778607"/>
                </a:cubicBezTo>
                <a:cubicBezTo>
                  <a:pt x="1230693" y="1730712"/>
                  <a:pt x="859815" y="1938891"/>
                  <a:pt x="691654" y="2286451"/>
                </a:cubicBezTo>
                <a:cubicBezTo>
                  <a:pt x="683304" y="2303781"/>
                  <a:pt x="674324" y="2309978"/>
                  <a:pt x="654840" y="2309769"/>
                </a:cubicBezTo>
                <a:cubicBezTo>
                  <a:pt x="555319" y="2308613"/>
                  <a:pt x="455746" y="2309243"/>
                  <a:pt x="356225" y="2309243"/>
                </a:cubicBezTo>
                <a:cubicBezTo>
                  <a:pt x="348453" y="2309243"/>
                  <a:pt x="340680" y="2309243"/>
                  <a:pt x="329966" y="2309243"/>
                </a:cubicBezTo>
                <a:cubicBezTo>
                  <a:pt x="292154" y="1892833"/>
                  <a:pt x="254552" y="1479153"/>
                  <a:pt x="216844" y="1063583"/>
                </a:cubicBezTo>
                <a:close/>
                <a:moveTo>
                  <a:pt x="2336709" y="0"/>
                </a:moveTo>
                <a:cubicBezTo>
                  <a:pt x="2354513" y="0"/>
                  <a:pt x="2363126" y="6303"/>
                  <a:pt x="2371319" y="20902"/>
                </a:cubicBezTo>
                <a:cubicBezTo>
                  <a:pt x="2440641" y="144580"/>
                  <a:pt x="2510910" y="267734"/>
                  <a:pt x="2580180" y="391465"/>
                </a:cubicBezTo>
                <a:cubicBezTo>
                  <a:pt x="2587847" y="405225"/>
                  <a:pt x="2596146" y="410056"/>
                  <a:pt x="2611848" y="410004"/>
                </a:cubicBezTo>
                <a:cubicBezTo>
                  <a:pt x="2747921" y="409111"/>
                  <a:pt x="2883994" y="409164"/>
                  <a:pt x="3020066" y="408953"/>
                </a:cubicBezTo>
                <a:cubicBezTo>
                  <a:pt x="3020066" y="579530"/>
                  <a:pt x="3020066" y="750106"/>
                  <a:pt x="3020066" y="920683"/>
                </a:cubicBezTo>
                <a:cubicBezTo>
                  <a:pt x="3012188" y="920840"/>
                  <a:pt x="3004311" y="921050"/>
                  <a:pt x="2996433" y="921050"/>
                </a:cubicBezTo>
                <a:cubicBezTo>
                  <a:pt x="2006533" y="921050"/>
                  <a:pt x="1016632" y="921050"/>
                  <a:pt x="26679" y="921050"/>
                </a:cubicBezTo>
                <a:cubicBezTo>
                  <a:pt x="18223" y="921050"/>
                  <a:pt x="9769" y="921050"/>
                  <a:pt x="0" y="921050"/>
                </a:cubicBezTo>
                <a:cubicBezTo>
                  <a:pt x="0" y="750579"/>
                  <a:pt x="0" y="581735"/>
                  <a:pt x="0" y="409583"/>
                </a:cubicBezTo>
                <a:cubicBezTo>
                  <a:pt x="8035" y="409583"/>
                  <a:pt x="16281" y="409583"/>
                  <a:pt x="24578" y="409583"/>
                </a:cubicBezTo>
                <a:cubicBezTo>
                  <a:pt x="152090" y="409583"/>
                  <a:pt x="279603" y="409373"/>
                  <a:pt x="407062" y="409899"/>
                </a:cubicBezTo>
                <a:cubicBezTo>
                  <a:pt x="421662" y="409951"/>
                  <a:pt x="429908" y="405803"/>
                  <a:pt x="437313" y="392621"/>
                </a:cubicBezTo>
                <a:cubicBezTo>
                  <a:pt x="507266" y="267629"/>
                  <a:pt x="578217" y="143267"/>
                  <a:pt x="648170" y="18276"/>
                </a:cubicBezTo>
                <a:cubicBezTo>
                  <a:pt x="655890" y="4464"/>
                  <a:pt x="664398" y="105"/>
                  <a:pt x="679943" y="105"/>
                </a:cubicBezTo>
                <a:cubicBezTo>
                  <a:pt x="1232216" y="525"/>
                  <a:pt x="1784436" y="578"/>
                  <a:pt x="2336709" y="0"/>
                </a:cubicBezTo>
                <a:close/>
              </a:path>
            </a:pathLst>
          </a:custGeom>
          <a:solidFill>
            <a:schemeClr val="bg1">
              <a:lumMod val="95000"/>
            </a:schemeClr>
          </a:solidFill>
          <a:ln w="152400">
            <a:noFill/>
          </a:ln>
          <a:effectLst/>
        </p:spPr>
        <p:txBody>
          <a:bodyPr wrap="square" anchor="ctr">
            <a:noAutofit/>
          </a:bodyPr>
          <a:lstStyle>
            <a:lvl1pPr marL="0" indent="0" algn="l">
              <a:buFontTx/>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53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Picture Placeholder 16">
            <a:extLst>
              <a:ext uri="{FF2B5EF4-FFF2-40B4-BE49-F238E27FC236}">
                <a16:creationId xmlns:a16="http://schemas.microsoft.com/office/drawing/2014/main" id="{27E0B720-1E75-4213-8D37-ED92244A47E8}"/>
              </a:ext>
            </a:extLst>
          </p:cNvPr>
          <p:cNvSpPr>
            <a:spLocks noGrp="1"/>
          </p:cNvSpPr>
          <p:nvPr>
            <p:ph type="pic" sz="quarter" idx="12" hasCustomPrompt="1"/>
          </p:nvPr>
        </p:nvSpPr>
        <p:spPr>
          <a:xfrm>
            <a:off x="708115" y="1778447"/>
            <a:ext cx="3045281" cy="245391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a:t>
            </a:r>
            <a:endParaRPr lang="ko-KR" altLang="en-US" dirty="0"/>
          </a:p>
        </p:txBody>
      </p:sp>
      <p:sp>
        <p:nvSpPr>
          <p:cNvPr id="5" name="Picture Placeholder 16">
            <a:extLst>
              <a:ext uri="{FF2B5EF4-FFF2-40B4-BE49-F238E27FC236}">
                <a16:creationId xmlns:a16="http://schemas.microsoft.com/office/drawing/2014/main" id="{326CFD35-3E52-4EEE-9073-3E04E89882A0}"/>
              </a:ext>
            </a:extLst>
          </p:cNvPr>
          <p:cNvSpPr>
            <a:spLocks noGrp="1"/>
          </p:cNvSpPr>
          <p:nvPr>
            <p:ph type="pic" sz="quarter" idx="13" hasCustomPrompt="1"/>
          </p:nvPr>
        </p:nvSpPr>
        <p:spPr>
          <a:xfrm>
            <a:off x="4661806" y="1767561"/>
            <a:ext cx="3045281" cy="245391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a:t>
            </a:r>
            <a:endParaRPr lang="ko-KR" altLang="en-US" dirty="0"/>
          </a:p>
        </p:txBody>
      </p:sp>
      <p:sp>
        <p:nvSpPr>
          <p:cNvPr id="6" name="Picture Placeholder 16">
            <a:extLst>
              <a:ext uri="{FF2B5EF4-FFF2-40B4-BE49-F238E27FC236}">
                <a16:creationId xmlns:a16="http://schemas.microsoft.com/office/drawing/2014/main" id="{6DD4EAD4-8B5A-4F3F-8C30-65EA47594963}"/>
              </a:ext>
            </a:extLst>
          </p:cNvPr>
          <p:cNvSpPr>
            <a:spLocks noGrp="1"/>
          </p:cNvSpPr>
          <p:nvPr>
            <p:ph type="pic" sz="quarter" idx="14" hasCustomPrompt="1"/>
          </p:nvPr>
        </p:nvSpPr>
        <p:spPr>
          <a:xfrm>
            <a:off x="8615496" y="1767561"/>
            <a:ext cx="3045281" cy="245391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a:t>
            </a:r>
            <a:endParaRPr lang="ko-KR" altLang="en-US" dirty="0"/>
          </a:p>
        </p:txBody>
      </p:sp>
      <p:sp>
        <p:nvSpPr>
          <p:cNvPr id="7" name="Rectangle 6">
            <a:extLst>
              <a:ext uri="{FF2B5EF4-FFF2-40B4-BE49-F238E27FC236}">
                <a16:creationId xmlns:a16="http://schemas.microsoft.com/office/drawing/2014/main" id="{C813FA89-7218-4398-8834-4790A96576DA}"/>
              </a:ext>
            </a:extLst>
          </p:cNvPr>
          <p:cNvSpPr/>
          <p:nvPr userDrawn="1"/>
        </p:nvSpPr>
        <p:spPr>
          <a:xfrm>
            <a:off x="0" y="0"/>
            <a:ext cx="12192000" cy="1063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9">
            <a:extLst>
              <a:ext uri="{FF2B5EF4-FFF2-40B4-BE49-F238E27FC236}">
                <a16:creationId xmlns:a16="http://schemas.microsoft.com/office/drawing/2014/main" id="{8D25558F-1F89-4587-9F93-80058F2ADB63}"/>
              </a:ext>
            </a:extLst>
          </p:cNvPr>
          <p:cNvSpPr>
            <a:spLocks noGrp="1"/>
          </p:cNvSpPr>
          <p:nvPr>
            <p:ph type="body" sz="quarter" idx="10" hasCustomPrompt="1"/>
          </p:nvPr>
        </p:nvSpPr>
        <p:spPr>
          <a:xfrm>
            <a:off x="847945" y="236430"/>
            <a:ext cx="10839229"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Our Team Style</a:t>
            </a:r>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123B280A-3972-449C-B2CA-98F56448F1AE}"/>
              </a:ext>
            </a:extLst>
          </p:cNvPr>
          <p:cNvSpPr>
            <a:spLocks noGrp="1"/>
          </p:cNvSpPr>
          <p:nvPr>
            <p:ph type="pic" sz="quarter" idx="10" hasCustomPrompt="1"/>
          </p:nvPr>
        </p:nvSpPr>
        <p:spPr>
          <a:xfrm>
            <a:off x="3353072" y="2"/>
            <a:ext cx="5472876" cy="6857999"/>
          </a:xfrm>
          <a:custGeom>
            <a:avLst/>
            <a:gdLst>
              <a:gd name="connsiteX0" fmla="*/ 1236560 w 5472876"/>
              <a:gd name="connsiteY0" fmla="*/ 0 h 6857999"/>
              <a:gd name="connsiteX1" fmla="*/ 5472876 w 5472876"/>
              <a:gd name="connsiteY1" fmla="*/ 0 h 6857999"/>
              <a:gd name="connsiteX2" fmla="*/ 4236316 w 5472876"/>
              <a:gd name="connsiteY2" fmla="*/ 6857999 h 6857999"/>
              <a:gd name="connsiteX3" fmla="*/ 0 w 5472876"/>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472876" h="6857999">
                <a:moveTo>
                  <a:pt x="1236560" y="0"/>
                </a:moveTo>
                <a:lnTo>
                  <a:pt x="5472876" y="0"/>
                </a:lnTo>
                <a:lnTo>
                  <a:pt x="4236316" y="6857999"/>
                </a:lnTo>
                <a:lnTo>
                  <a:pt x="0" y="6857999"/>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E814CFC6-F2C3-4CB1-B202-9203DF6AF0AA}"/>
              </a:ext>
            </a:extLst>
          </p:cNvPr>
          <p:cNvSpPr/>
          <p:nvPr userDrawn="1"/>
        </p:nvSpPr>
        <p:spPr>
          <a:xfrm>
            <a:off x="356152" y="556591"/>
            <a:ext cx="11479696" cy="6042992"/>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그림 개체 틀 2">
            <a:extLst>
              <a:ext uri="{FF2B5EF4-FFF2-40B4-BE49-F238E27FC236}">
                <a16:creationId xmlns:a16="http://schemas.microsoft.com/office/drawing/2014/main" id="{1E8984C3-B4BF-4F2B-B03A-4A1A78943C11}"/>
              </a:ext>
            </a:extLst>
          </p:cNvPr>
          <p:cNvSpPr>
            <a:spLocks noGrp="1"/>
          </p:cNvSpPr>
          <p:nvPr>
            <p:ph type="pic" sz="quarter" idx="14" hasCustomPrompt="1"/>
          </p:nvPr>
        </p:nvSpPr>
        <p:spPr>
          <a:xfrm>
            <a:off x="648129" y="3170583"/>
            <a:ext cx="1089574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8" r:id="rId16"/>
    <p:sldLayoutId id="2147483687"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 id="214748369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3.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3.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3.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3.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hyperlink" Target="https://mymasonportal.gmu.edu/ultra/courses/_495372_1/cl/outline" TargetMode="Externa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3.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Football ball in goal">
            <a:extLst>
              <a:ext uri="{FF2B5EF4-FFF2-40B4-BE49-F238E27FC236}">
                <a16:creationId xmlns:a16="http://schemas.microsoft.com/office/drawing/2014/main" id="{1108FA52-008D-A9B7-27A3-B12E46A00768}"/>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38" name="Rectangle 3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8B135A4-E404-492F-A148-A6DA3E196F2F}"/>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ko-KR" sz="4100" dirty="0">
                <a:solidFill>
                  <a:schemeClr val="bg1"/>
                </a:solidFill>
                <a:latin typeface="+mj-lt"/>
                <a:ea typeface="+mj-ea"/>
                <a:cs typeface="+mj-cs"/>
              </a:rPr>
              <a:t>STATISTICAL &amp; PREDICTIVE ANALYTICS OF SOCCER PLAYERS</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83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BFF31F-F4BE-C3DF-812A-563D1A0F6751}"/>
              </a:ext>
            </a:extLst>
          </p:cNvPr>
          <p:cNvSpPr txBox="1"/>
          <p:nvPr/>
        </p:nvSpPr>
        <p:spPr>
          <a:xfrm>
            <a:off x="4347220" y="1066655"/>
            <a:ext cx="3093367" cy="369332"/>
          </a:xfrm>
          <a:prstGeom prst="rect">
            <a:avLst/>
          </a:prstGeom>
          <a:noFill/>
        </p:spPr>
        <p:txBody>
          <a:bodyPr wrap="square" rtlCol="0">
            <a:spAutoFit/>
          </a:bodyPr>
          <a:lstStyle/>
          <a:p>
            <a:r>
              <a:rPr lang="en-US" altLang="ko-KR" sz="1800" dirty="0">
                <a:solidFill>
                  <a:schemeClr val="bg1"/>
                </a:solidFill>
                <a:latin typeface="Algerian" pitchFamily="82" charset="77"/>
                <a:cs typeface="Arial" pitchFamily="34" charset="0"/>
              </a:rPr>
              <a:t>CORRELATION ANALYSIS</a:t>
            </a:r>
            <a:endParaRPr lang="en-US" dirty="0"/>
          </a:p>
        </p:txBody>
      </p:sp>
      <p:pic>
        <p:nvPicPr>
          <p:cNvPr id="18" name="Picture 17" descr="A red and blue squares with white text&#10;&#10;Description automatically generated">
            <a:extLst>
              <a:ext uri="{FF2B5EF4-FFF2-40B4-BE49-F238E27FC236}">
                <a16:creationId xmlns:a16="http://schemas.microsoft.com/office/drawing/2014/main" id="{4A0B9E60-D512-B9D6-1254-6AEC97C1D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02876" cy="6854734"/>
          </a:xfrm>
          <a:prstGeom prst="rect">
            <a:avLst/>
          </a:prstGeom>
        </p:spPr>
      </p:pic>
      <p:sp>
        <p:nvSpPr>
          <p:cNvPr id="19" name="TextBox 18">
            <a:extLst>
              <a:ext uri="{FF2B5EF4-FFF2-40B4-BE49-F238E27FC236}">
                <a16:creationId xmlns:a16="http://schemas.microsoft.com/office/drawing/2014/main" id="{0CF0D17E-EC19-CAFE-0199-9947A75FCB6C}"/>
              </a:ext>
            </a:extLst>
          </p:cNvPr>
          <p:cNvSpPr txBox="1"/>
          <p:nvPr/>
        </p:nvSpPr>
        <p:spPr>
          <a:xfrm>
            <a:off x="8179989" y="3637578"/>
            <a:ext cx="4012011" cy="707886"/>
          </a:xfrm>
          <a:prstGeom prst="rect">
            <a:avLst/>
          </a:prstGeom>
          <a:noFill/>
        </p:spPr>
        <p:txBody>
          <a:bodyPr wrap="square" rtlCol="0">
            <a:spAutoFit/>
          </a:bodyPr>
          <a:lstStyle/>
          <a:p>
            <a:r>
              <a:rPr lang="en-US" altLang="ko-KR" sz="2000" dirty="0">
                <a:solidFill>
                  <a:schemeClr val="bg1"/>
                </a:solidFill>
                <a:latin typeface="Algerian" pitchFamily="82" charset="77"/>
                <a:cs typeface="Arial" pitchFamily="34" charset="0"/>
              </a:rPr>
              <a:t>STATISTICAL ANALYSIS - R</a:t>
            </a:r>
            <a:endParaRPr lang="ko-KR" altLang="en-US" sz="2000" dirty="0">
              <a:solidFill>
                <a:schemeClr val="bg1"/>
              </a:solidFill>
              <a:latin typeface="Algerian" pitchFamily="82" charset="77"/>
              <a:cs typeface="Arial" pitchFamily="34" charset="0"/>
            </a:endParaRPr>
          </a:p>
          <a:p>
            <a:endParaRPr lang="en-US" sz="2000" dirty="0"/>
          </a:p>
        </p:txBody>
      </p:sp>
      <p:sp>
        <p:nvSpPr>
          <p:cNvPr id="20" name="TextBox 19">
            <a:extLst>
              <a:ext uri="{FF2B5EF4-FFF2-40B4-BE49-F238E27FC236}">
                <a16:creationId xmlns:a16="http://schemas.microsoft.com/office/drawing/2014/main" id="{6545E4B7-8767-FB61-CB56-C191C590825A}"/>
              </a:ext>
            </a:extLst>
          </p:cNvPr>
          <p:cNvSpPr txBox="1"/>
          <p:nvPr/>
        </p:nvSpPr>
        <p:spPr>
          <a:xfrm>
            <a:off x="8463190" y="3994111"/>
            <a:ext cx="2832827" cy="369332"/>
          </a:xfrm>
          <a:prstGeom prst="rect">
            <a:avLst/>
          </a:prstGeom>
          <a:noFill/>
        </p:spPr>
        <p:txBody>
          <a:bodyPr wrap="none" rtlCol="0">
            <a:spAutoFit/>
          </a:bodyPr>
          <a:lstStyle/>
          <a:p>
            <a:r>
              <a:rPr lang="en-US" dirty="0">
                <a:latin typeface="Algerian" pitchFamily="82" charset="77"/>
              </a:rPr>
              <a:t>CORRELATION ANALYSIS</a:t>
            </a:r>
          </a:p>
        </p:txBody>
      </p:sp>
      <p:pic>
        <p:nvPicPr>
          <p:cNvPr id="22" name="Picture 21" descr="A screenshot of a computer&#10;&#10;Description automatically generated">
            <a:extLst>
              <a:ext uri="{FF2B5EF4-FFF2-40B4-BE49-F238E27FC236}">
                <a16:creationId xmlns:a16="http://schemas.microsoft.com/office/drawing/2014/main" id="{2F612D45-5D72-9796-A397-F94ECCEA6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208" y="0"/>
            <a:ext cx="4624792" cy="3429000"/>
          </a:xfrm>
          <a:prstGeom prst="rect">
            <a:avLst/>
          </a:prstGeom>
        </p:spPr>
      </p:pic>
    </p:spTree>
    <p:extLst>
      <p:ext uri="{BB962C8B-B14F-4D97-AF65-F5344CB8AC3E}">
        <p14:creationId xmlns:p14="http://schemas.microsoft.com/office/powerpoint/2010/main" val="2932201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F421155B-2027-5D42-EDC5-A512806CB2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091313" cy="6858000"/>
          </a:xfrm>
          <a:prstGeom prst="rect">
            <a:avLst/>
          </a:prstGeom>
        </p:spPr>
      </p:pic>
      <p:pic>
        <p:nvPicPr>
          <p:cNvPr id="6" name="Picture 5" descr="A screenshot of a computer code&#10;&#10;Description automatically generated">
            <a:extLst>
              <a:ext uri="{FF2B5EF4-FFF2-40B4-BE49-F238E27FC236}">
                <a16:creationId xmlns:a16="http://schemas.microsoft.com/office/drawing/2014/main" id="{264BCAA2-5F3B-B238-5DA4-6A854D460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313" y="3960688"/>
            <a:ext cx="5100687" cy="2897312"/>
          </a:xfrm>
          <a:prstGeom prst="rect">
            <a:avLst/>
          </a:prstGeom>
        </p:spPr>
      </p:pic>
      <p:pic>
        <p:nvPicPr>
          <p:cNvPr id="19" name="Picture 18" descr="A screenshot of a computer program&#10;&#10;Description automatically generated">
            <a:extLst>
              <a:ext uri="{FF2B5EF4-FFF2-40B4-BE49-F238E27FC236}">
                <a16:creationId xmlns:a16="http://schemas.microsoft.com/office/drawing/2014/main" id="{D16127C3-9375-ADD8-9276-A09805DDF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1312" y="-1"/>
            <a:ext cx="5100687" cy="2897311"/>
          </a:xfrm>
          <a:prstGeom prst="rect">
            <a:avLst/>
          </a:prstGeom>
        </p:spPr>
      </p:pic>
      <p:sp>
        <p:nvSpPr>
          <p:cNvPr id="20" name="TextBox 19">
            <a:extLst>
              <a:ext uri="{FF2B5EF4-FFF2-40B4-BE49-F238E27FC236}">
                <a16:creationId xmlns:a16="http://schemas.microsoft.com/office/drawing/2014/main" id="{115A5056-25C0-9E59-E88C-A3234E687A8F}"/>
              </a:ext>
            </a:extLst>
          </p:cNvPr>
          <p:cNvSpPr txBox="1"/>
          <p:nvPr/>
        </p:nvSpPr>
        <p:spPr>
          <a:xfrm>
            <a:off x="7214549" y="3244333"/>
            <a:ext cx="4854214" cy="369332"/>
          </a:xfrm>
          <a:prstGeom prst="rect">
            <a:avLst/>
          </a:prstGeom>
          <a:noFill/>
        </p:spPr>
        <p:txBody>
          <a:bodyPr wrap="none" rtlCol="0">
            <a:spAutoFit/>
          </a:bodyPr>
          <a:lstStyle/>
          <a:p>
            <a:r>
              <a:rPr lang="en-US" dirty="0">
                <a:solidFill>
                  <a:srgbClr val="92D050"/>
                </a:solidFill>
                <a:latin typeface="Algerian" pitchFamily="82" charset="77"/>
              </a:rPr>
              <a:t>BEFORE AND POST CORRELATION ANALYSIS</a:t>
            </a:r>
          </a:p>
        </p:txBody>
      </p:sp>
    </p:spTree>
    <p:extLst>
      <p:ext uri="{BB962C8B-B14F-4D97-AF65-F5344CB8AC3E}">
        <p14:creationId xmlns:p14="http://schemas.microsoft.com/office/powerpoint/2010/main" val="3086906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different colored bars&#10;&#10;Description automatically generated">
            <a:extLst>
              <a:ext uri="{FF2B5EF4-FFF2-40B4-BE49-F238E27FC236}">
                <a16:creationId xmlns:a16="http://schemas.microsoft.com/office/drawing/2014/main" id="{EEF7696F-CF9F-A2C0-52EE-7DCA9BA667DB}"/>
              </a:ext>
            </a:extLst>
          </p:cNvPr>
          <p:cNvPicPr>
            <a:picLocks noChangeAspect="1"/>
          </p:cNvPicPr>
          <p:nvPr/>
        </p:nvPicPr>
        <p:blipFill>
          <a:blip r:embed="rId2"/>
          <a:stretch>
            <a:fillRect/>
          </a:stretch>
        </p:blipFill>
        <p:spPr>
          <a:xfrm>
            <a:off x="6460435" y="0"/>
            <a:ext cx="5347252" cy="3383280"/>
          </a:xfrm>
          <a:prstGeom prst="rect">
            <a:avLst/>
          </a:prstGeom>
        </p:spPr>
      </p:pic>
      <p:sp>
        <p:nvSpPr>
          <p:cNvPr id="16" name="Rectangle 15">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e chart with numbers and symbols&#10;&#10;Description automatically generated">
            <a:extLst>
              <a:ext uri="{FF2B5EF4-FFF2-40B4-BE49-F238E27FC236}">
                <a16:creationId xmlns:a16="http://schemas.microsoft.com/office/drawing/2014/main" id="{39E23D63-4493-6DC9-E5CD-7A49E373D987}"/>
              </a:ext>
            </a:extLst>
          </p:cNvPr>
          <p:cNvPicPr>
            <a:picLocks noChangeAspect="1"/>
          </p:cNvPicPr>
          <p:nvPr/>
        </p:nvPicPr>
        <p:blipFill>
          <a:blip r:embed="rId3"/>
          <a:stretch>
            <a:fillRect/>
          </a:stretch>
        </p:blipFill>
        <p:spPr>
          <a:xfrm>
            <a:off x="457201" y="3935896"/>
            <a:ext cx="5426764" cy="2600369"/>
          </a:xfrm>
          <a:prstGeom prst="rect">
            <a:avLst/>
          </a:prstGeom>
        </p:spPr>
      </p:pic>
      <p:pic>
        <p:nvPicPr>
          <p:cNvPr id="8" name="Picture 7" descr="A graph showing the growth of the birth year&#10;&#10;Description automatically generated">
            <a:extLst>
              <a:ext uri="{FF2B5EF4-FFF2-40B4-BE49-F238E27FC236}">
                <a16:creationId xmlns:a16="http://schemas.microsoft.com/office/drawing/2014/main" id="{6E5151DE-4DEE-DBE7-5F82-16745755E80D}"/>
              </a:ext>
            </a:extLst>
          </p:cNvPr>
          <p:cNvPicPr>
            <a:picLocks noChangeAspect="1"/>
          </p:cNvPicPr>
          <p:nvPr/>
        </p:nvPicPr>
        <p:blipFill rotWithShape="1">
          <a:blip r:embed="rId4"/>
          <a:srcRect t="3571" b="2272"/>
          <a:stretch/>
        </p:blipFill>
        <p:spPr>
          <a:xfrm>
            <a:off x="6739788" y="3631096"/>
            <a:ext cx="4249086" cy="3135464"/>
          </a:xfrm>
          <a:prstGeom prst="rect">
            <a:avLst/>
          </a:prstGeom>
        </p:spPr>
      </p:pic>
      <p:pic>
        <p:nvPicPr>
          <p:cNvPr id="5" name="Picture 4" descr="A graph of different colored columns&#10;&#10;Description automatically generated">
            <a:extLst>
              <a:ext uri="{FF2B5EF4-FFF2-40B4-BE49-F238E27FC236}">
                <a16:creationId xmlns:a16="http://schemas.microsoft.com/office/drawing/2014/main" id="{FCBD902B-B803-0789-D5B7-A0C4A820E4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026" y="6350"/>
            <a:ext cx="5876014" cy="3303380"/>
          </a:xfrm>
          <a:prstGeom prst="rect">
            <a:avLst/>
          </a:prstGeom>
        </p:spPr>
      </p:pic>
    </p:spTree>
    <p:extLst>
      <p:ext uri="{BB962C8B-B14F-4D97-AF65-F5344CB8AC3E}">
        <p14:creationId xmlns:p14="http://schemas.microsoft.com/office/powerpoint/2010/main" val="2617672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90BFB6-B7A6-4D2D-894C-C0E6AF751444}"/>
              </a:ext>
            </a:extLst>
          </p:cNvPr>
          <p:cNvSpPr txBox="1"/>
          <p:nvPr/>
        </p:nvSpPr>
        <p:spPr>
          <a:xfrm>
            <a:off x="0" y="-87507"/>
            <a:ext cx="11787809" cy="1754326"/>
          </a:xfrm>
          <a:prstGeom prst="rect">
            <a:avLst/>
          </a:prstGeom>
          <a:noFill/>
        </p:spPr>
        <p:txBody>
          <a:bodyPr wrap="square" rtlCol="0" anchor="ctr">
            <a:spAutoFit/>
          </a:bodyPr>
          <a:lstStyle/>
          <a:p>
            <a:pPr algn="ctr"/>
            <a:r>
              <a:rPr lang="en-US" altLang="ko-KR" sz="5400" dirty="0">
                <a:solidFill>
                  <a:schemeClr val="bg1"/>
                </a:solidFill>
                <a:latin typeface="Algerian" pitchFamily="82" charset="77"/>
                <a:cs typeface="Arial" pitchFamily="34" charset="0"/>
              </a:rPr>
              <a:t>STATISTICAL ANALYSIS - HISTOGRAMS</a:t>
            </a:r>
            <a:endParaRPr lang="ko-KR" altLang="en-US" sz="5400" dirty="0">
              <a:solidFill>
                <a:schemeClr val="bg1"/>
              </a:solidFill>
              <a:latin typeface="Algerian" pitchFamily="82" charset="77"/>
              <a:cs typeface="Arial" pitchFamily="34" charset="0"/>
            </a:endParaRPr>
          </a:p>
        </p:txBody>
      </p:sp>
      <p:pic>
        <p:nvPicPr>
          <p:cNvPr id="1026" name="Picture 2">
            <a:extLst>
              <a:ext uri="{FF2B5EF4-FFF2-40B4-BE49-F238E27FC236}">
                <a16:creationId xmlns:a16="http://schemas.microsoft.com/office/drawing/2014/main" id="{8D1A20FE-85E8-41F7-8487-BD7B81010D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4" y="2082715"/>
            <a:ext cx="3525436" cy="35254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74D0AD2-AE38-57B8-B370-FF4BB7901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741" y="2082715"/>
            <a:ext cx="3525436" cy="35254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D710E45-D9EA-DF7F-BCA2-7539180400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9024" y="2074321"/>
            <a:ext cx="3533829" cy="353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521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90BFB6-B7A6-4D2D-894C-C0E6AF751444}"/>
              </a:ext>
            </a:extLst>
          </p:cNvPr>
          <p:cNvSpPr txBox="1"/>
          <p:nvPr/>
        </p:nvSpPr>
        <p:spPr>
          <a:xfrm>
            <a:off x="0" y="-87507"/>
            <a:ext cx="11787809" cy="1754326"/>
          </a:xfrm>
          <a:prstGeom prst="rect">
            <a:avLst/>
          </a:prstGeom>
          <a:noFill/>
        </p:spPr>
        <p:txBody>
          <a:bodyPr wrap="square" rtlCol="0" anchor="ctr">
            <a:spAutoFit/>
          </a:bodyPr>
          <a:lstStyle/>
          <a:p>
            <a:pPr algn="ctr"/>
            <a:r>
              <a:rPr lang="en-US" altLang="ko-KR" sz="5400" dirty="0">
                <a:solidFill>
                  <a:schemeClr val="bg1"/>
                </a:solidFill>
                <a:latin typeface="Algerian" pitchFamily="82" charset="77"/>
                <a:cs typeface="Arial" pitchFamily="34" charset="0"/>
              </a:rPr>
              <a:t>STATISTICAL ANALYSIS - HISTOGRAMS</a:t>
            </a:r>
            <a:endParaRPr lang="ko-KR" altLang="en-US" sz="5400" dirty="0">
              <a:solidFill>
                <a:schemeClr val="bg1"/>
              </a:solidFill>
              <a:latin typeface="Algerian" pitchFamily="82" charset="77"/>
              <a:cs typeface="Arial" pitchFamily="34" charset="0"/>
            </a:endParaRPr>
          </a:p>
        </p:txBody>
      </p:sp>
      <p:pic>
        <p:nvPicPr>
          <p:cNvPr id="2050" name="Picture 2">
            <a:extLst>
              <a:ext uri="{FF2B5EF4-FFF2-40B4-BE49-F238E27FC236}">
                <a16:creationId xmlns:a16="http://schemas.microsoft.com/office/drawing/2014/main" id="{153D233E-D5BF-0232-2F69-4DDE449673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2" y="2332384"/>
            <a:ext cx="3611217" cy="36112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848756C-C107-ED78-5F1C-4199A44EA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538" y="2332383"/>
            <a:ext cx="3611218" cy="36112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A8EC944-348F-D6D4-FBE5-75287AD72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8079" y="2332381"/>
            <a:ext cx="3611217" cy="361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75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90BFB6-B7A6-4D2D-894C-C0E6AF751444}"/>
              </a:ext>
            </a:extLst>
          </p:cNvPr>
          <p:cNvSpPr txBox="1"/>
          <p:nvPr/>
        </p:nvSpPr>
        <p:spPr>
          <a:xfrm>
            <a:off x="0" y="-87507"/>
            <a:ext cx="11787809" cy="1754326"/>
          </a:xfrm>
          <a:prstGeom prst="rect">
            <a:avLst/>
          </a:prstGeom>
          <a:noFill/>
        </p:spPr>
        <p:txBody>
          <a:bodyPr wrap="square" rtlCol="0" anchor="ctr">
            <a:spAutoFit/>
          </a:bodyPr>
          <a:lstStyle/>
          <a:p>
            <a:pPr algn="ctr"/>
            <a:r>
              <a:rPr lang="en-US" altLang="ko-KR" sz="5400" dirty="0">
                <a:solidFill>
                  <a:schemeClr val="bg1"/>
                </a:solidFill>
                <a:latin typeface="Algerian" pitchFamily="82" charset="77"/>
                <a:cs typeface="Arial" pitchFamily="34" charset="0"/>
              </a:rPr>
              <a:t>STATISTICAL ANALYSIS - HISTOGRAMS</a:t>
            </a:r>
            <a:endParaRPr lang="ko-KR" altLang="en-US" sz="5400" dirty="0">
              <a:solidFill>
                <a:schemeClr val="bg1"/>
              </a:solidFill>
              <a:latin typeface="Algerian" pitchFamily="82" charset="77"/>
              <a:cs typeface="Arial" pitchFamily="34" charset="0"/>
            </a:endParaRPr>
          </a:p>
        </p:txBody>
      </p:sp>
      <p:pic>
        <p:nvPicPr>
          <p:cNvPr id="3074" name="Picture 2">
            <a:extLst>
              <a:ext uri="{FF2B5EF4-FFF2-40B4-BE49-F238E27FC236}">
                <a16:creationId xmlns:a16="http://schemas.microsoft.com/office/drawing/2014/main" id="{C1F51AB1-D469-0D6E-9A17-E9994136A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2" y="2171629"/>
            <a:ext cx="3558209" cy="355820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194C9A8-5047-FD24-16C4-4051233A6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9904" y="2171629"/>
            <a:ext cx="3558209" cy="355820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7E6C274-3449-D35E-CAF7-B30A08AD04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5009" y="2171629"/>
            <a:ext cx="3558209" cy="3558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574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90BFB6-B7A6-4D2D-894C-C0E6AF751444}"/>
              </a:ext>
            </a:extLst>
          </p:cNvPr>
          <p:cNvSpPr txBox="1"/>
          <p:nvPr/>
        </p:nvSpPr>
        <p:spPr>
          <a:xfrm>
            <a:off x="0" y="-87507"/>
            <a:ext cx="11787809" cy="1754326"/>
          </a:xfrm>
          <a:prstGeom prst="rect">
            <a:avLst/>
          </a:prstGeom>
          <a:noFill/>
        </p:spPr>
        <p:txBody>
          <a:bodyPr wrap="square" rtlCol="0" anchor="ctr">
            <a:spAutoFit/>
          </a:bodyPr>
          <a:lstStyle/>
          <a:p>
            <a:pPr algn="ctr"/>
            <a:r>
              <a:rPr lang="en-US" altLang="ko-KR" sz="5400" dirty="0">
                <a:solidFill>
                  <a:schemeClr val="bg1"/>
                </a:solidFill>
                <a:latin typeface="Algerian" pitchFamily="82" charset="77"/>
                <a:cs typeface="Arial" pitchFamily="34" charset="0"/>
              </a:rPr>
              <a:t>STATISTICAL ANALYSIS - HISTOGRAMS</a:t>
            </a:r>
            <a:endParaRPr lang="ko-KR" altLang="en-US" sz="5400" dirty="0">
              <a:solidFill>
                <a:schemeClr val="bg1"/>
              </a:solidFill>
              <a:latin typeface="Algerian" pitchFamily="82" charset="77"/>
              <a:cs typeface="Arial" pitchFamily="34" charset="0"/>
            </a:endParaRPr>
          </a:p>
        </p:txBody>
      </p:sp>
      <p:pic>
        <p:nvPicPr>
          <p:cNvPr id="4098" name="Picture 2">
            <a:extLst>
              <a:ext uri="{FF2B5EF4-FFF2-40B4-BE49-F238E27FC236}">
                <a16:creationId xmlns:a16="http://schemas.microsoft.com/office/drawing/2014/main" id="{7A37B6D0-67CA-5063-E4B4-14852A5F7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539" y="2103783"/>
            <a:ext cx="3597965" cy="359796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B275189-75EC-4AA5-4071-15BB86DD8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017" y="2103782"/>
            <a:ext cx="3597965" cy="359796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92B68CD0-A149-E618-C948-43472A51E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5496" y="2103782"/>
            <a:ext cx="3597965" cy="359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0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90BFB6-B7A6-4D2D-894C-C0E6AF751444}"/>
              </a:ext>
            </a:extLst>
          </p:cNvPr>
          <p:cNvSpPr txBox="1"/>
          <p:nvPr/>
        </p:nvSpPr>
        <p:spPr>
          <a:xfrm>
            <a:off x="0" y="-87507"/>
            <a:ext cx="11787809" cy="1754326"/>
          </a:xfrm>
          <a:prstGeom prst="rect">
            <a:avLst/>
          </a:prstGeom>
          <a:noFill/>
        </p:spPr>
        <p:txBody>
          <a:bodyPr wrap="square" rtlCol="0" anchor="ctr">
            <a:spAutoFit/>
          </a:bodyPr>
          <a:lstStyle/>
          <a:p>
            <a:pPr algn="ctr"/>
            <a:r>
              <a:rPr lang="en-US" altLang="ko-KR" sz="5400" dirty="0">
                <a:solidFill>
                  <a:schemeClr val="bg1"/>
                </a:solidFill>
                <a:latin typeface="Algerian" pitchFamily="82" charset="77"/>
                <a:cs typeface="Arial" pitchFamily="34" charset="0"/>
              </a:rPr>
              <a:t>STATISTICAL ANALYSIS - HISTOGRAMS</a:t>
            </a:r>
            <a:endParaRPr lang="ko-KR" altLang="en-US" sz="5400" dirty="0">
              <a:solidFill>
                <a:schemeClr val="bg1"/>
              </a:solidFill>
              <a:latin typeface="Algerian" pitchFamily="82" charset="77"/>
              <a:cs typeface="Arial" pitchFamily="34" charset="0"/>
            </a:endParaRPr>
          </a:p>
        </p:txBody>
      </p:sp>
      <p:pic>
        <p:nvPicPr>
          <p:cNvPr id="5122" name="Picture 2">
            <a:extLst>
              <a:ext uri="{FF2B5EF4-FFF2-40B4-BE49-F238E27FC236}">
                <a16:creationId xmlns:a16="http://schemas.microsoft.com/office/drawing/2014/main" id="{5F293E1A-396A-2A28-6DBF-5EE358BF5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88" y="1789044"/>
            <a:ext cx="4740966" cy="474096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124FCFD-837B-A29B-64B6-A41808685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347" y="1789044"/>
            <a:ext cx="4740965" cy="4740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290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90BFB6-B7A6-4D2D-894C-C0E6AF751444}"/>
              </a:ext>
            </a:extLst>
          </p:cNvPr>
          <p:cNvSpPr txBox="1"/>
          <p:nvPr/>
        </p:nvSpPr>
        <p:spPr>
          <a:xfrm>
            <a:off x="0" y="-87507"/>
            <a:ext cx="11787809" cy="1754326"/>
          </a:xfrm>
          <a:prstGeom prst="rect">
            <a:avLst/>
          </a:prstGeom>
          <a:noFill/>
        </p:spPr>
        <p:txBody>
          <a:bodyPr wrap="square" rtlCol="0" anchor="ctr">
            <a:spAutoFit/>
          </a:bodyPr>
          <a:lstStyle/>
          <a:p>
            <a:pPr algn="ctr"/>
            <a:r>
              <a:rPr lang="en-US" altLang="ko-KR" sz="5400" dirty="0">
                <a:solidFill>
                  <a:schemeClr val="bg1"/>
                </a:solidFill>
                <a:latin typeface="Algerian" pitchFamily="82" charset="77"/>
                <a:cs typeface="Arial" pitchFamily="34" charset="0"/>
              </a:rPr>
              <a:t>STATISTICAL ANALYSIS – SKEWNESS CHECK</a:t>
            </a:r>
            <a:endParaRPr lang="ko-KR" altLang="en-US" sz="5400" dirty="0">
              <a:solidFill>
                <a:schemeClr val="bg1"/>
              </a:solidFill>
              <a:latin typeface="Algerian" pitchFamily="82" charset="77"/>
              <a:cs typeface="Arial" pitchFamily="34" charset="0"/>
            </a:endParaRPr>
          </a:p>
        </p:txBody>
      </p:sp>
      <p:pic>
        <p:nvPicPr>
          <p:cNvPr id="3" name="Picture 2">
            <a:extLst>
              <a:ext uri="{FF2B5EF4-FFF2-40B4-BE49-F238E27FC236}">
                <a16:creationId xmlns:a16="http://schemas.microsoft.com/office/drawing/2014/main" id="{55403521-FEA9-6BC5-523B-3512E2AEA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814" y="2238790"/>
            <a:ext cx="3581400" cy="3924300"/>
          </a:xfrm>
          <a:prstGeom prst="rect">
            <a:avLst/>
          </a:prstGeom>
        </p:spPr>
      </p:pic>
      <p:pic>
        <p:nvPicPr>
          <p:cNvPr id="6146" name="Picture 2">
            <a:extLst>
              <a:ext uri="{FF2B5EF4-FFF2-40B4-BE49-F238E27FC236}">
                <a16:creationId xmlns:a16="http://schemas.microsoft.com/office/drawing/2014/main" id="{12E839E7-8145-43A0-CE9E-06276C533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7494" y="1755913"/>
            <a:ext cx="4890054" cy="4890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143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106D81-2661-73A3-18BB-BEBC6C5CA8EF}"/>
              </a:ext>
            </a:extLst>
          </p:cNvPr>
          <p:cNvSpPr txBox="1"/>
          <p:nvPr/>
        </p:nvSpPr>
        <p:spPr>
          <a:xfrm>
            <a:off x="-47274" y="0"/>
            <a:ext cx="11424356" cy="1754326"/>
          </a:xfrm>
          <a:prstGeom prst="rect">
            <a:avLst/>
          </a:prstGeom>
          <a:noFill/>
        </p:spPr>
        <p:txBody>
          <a:bodyPr wrap="square" rtlCol="0" anchor="ctr">
            <a:spAutoFit/>
          </a:bodyPr>
          <a:lstStyle/>
          <a:p>
            <a:pPr algn="ctr"/>
            <a:r>
              <a:rPr lang="en-US" sz="5400" dirty="0">
                <a:solidFill>
                  <a:schemeClr val="bg1"/>
                </a:solidFill>
                <a:latin typeface="Algerian" pitchFamily="82" charset="77"/>
                <a:cs typeface="Arial" pitchFamily="34" charset="0"/>
              </a:rPr>
              <a:t>Statistics Analysis Using NOSQL</a:t>
            </a:r>
            <a:r>
              <a:rPr lang="en-US" altLang="ko-KR" sz="5400" dirty="0">
                <a:solidFill>
                  <a:schemeClr val="bg1"/>
                </a:solidFill>
                <a:latin typeface="Algerian" pitchFamily="82" charset="77"/>
                <a:cs typeface="Arial" pitchFamily="34" charset="0"/>
              </a:rPr>
              <a:t> </a:t>
            </a:r>
          </a:p>
        </p:txBody>
      </p:sp>
      <p:pic>
        <p:nvPicPr>
          <p:cNvPr id="3" name="Picture 2">
            <a:extLst>
              <a:ext uri="{FF2B5EF4-FFF2-40B4-BE49-F238E27FC236}">
                <a16:creationId xmlns:a16="http://schemas.microsoft.com/office/drawing/2014/main" id="{F4BF6D4C-0FCE-92FF-99A4-B0731A728DA0}"/>
              </a:ext>
            </a:extLst>
          </p:cNvPr>
          <p:cNvPicPr>
            <a:picLocks noChangeAspect="1"/>
          </p:cNvPicPr>
          <p:nvPr/>
        </p:nvPicPr>
        <p:blipFill>
          <a:blip r:embed="rId2"/>
          <a:stretch>
            <a:fillRect/>
          </a:stretch>
        </p:blipFill>
        <p:spPr>
          <a:xfrm>
            <a:off x="7053" y="1947690"/>
            <a:ext cx="2736147" cy="4878206"/>
          </a:xfrm>
          <a:prstGeom prst="rect">
            <a:avLst/>
          </a:prstGeom>
        </p:spPr>
      </p:pic>
      <p:pic>
        <p:nvPicPr>
          <p:cNvPr id="4" name="Picture 3">
            <a:extLst>
              <a:ext uri="{FF2B5EF4-FFF2-40B4-BE49-F238E27FC236}">
                <a16:creationId xmlns:a16="http://schemas.microsoft.com/office/drawing/2014/main" id="{289ABD6A-8043-1783-5893-AFCF74993740}"/>
              </a:ext>
            </a:extLst>
          </p:cNvPr>
          <p:cNvPicPr>
            <a:picLocks noChangeAspect="1"/>
          </p:cNvPicPr>
          <p:nvPr/>
        </p:nvPicPr>
        <p:blipFill>
          <a:blip r:embed="rId3"/>
          <a:stretch>
            <a:fillRect/>
          </a:stretch>
        </p:blipFill>
        <p:spPr>
          <a:xfrm>
            <a:off x="2876841" y="1970729"/>
            <a:ext cx="2865673" cy="4878206"/>
          </a:xfrm>
          <a:prstGeom prst="rect">
            <a:avLst/>
          </a:prstGeom>
        </p:spPr>
      </p:pic>
      <p:sp>
        <p:nvSpPr>
          <p:cNvPr id="6" name="TextBox 5">
            <a:extLst>
              <a:ext uri="{FF2B5EF4-FFF2-40B4-BE49-F238E27FC236}">
                <a16:creationId xmlns:a16="http://schemas.microsoft.com/office/drawing/2014/main" id="{F7E24414-81A6-B857-750C-EB26495CEC23}"/>
              </a:ext>
            </a:extLst>
          </p:cNvPr>
          <p:cNvSpPr txBox="1"/>
          <p:nvPr/>
        </p:nvSpPr>
        <p:spPr>
          <a:xfrm>
            <a:off x="2875141" y="1647395"/>
            <a:ext cx="2683935" cy="523220"/>
          </a:xfrm>
          <a:prstGeom prst="rect">
            <a:avLst/>
          </a:prstGeom>
          <a:noFill/>
        </p:spPr>
        <p:txBody>
          <a:bodyPr wrap="square" rtlCol="0" anchor="ctr">
            <a:spAutoFit/>
          </a:bodyPr>
          <a:lstStyle/>
          <a:p>
            <a:pPr algn="ctr"/>
            <a:r>
              <a:rPr lang="en-US" sz="1400" b="1" dirty="0">
                <a:solidFill>
                  <a:schemeClr val="bg1"/>
                </a:solidFill>
                <a:latin typeface="Helvetica Neue" panose="02000503000000020004" pitchFamily="2" charset="0"/>
              </a:rPr>
              <a:t>P</a:t>
            </a:r>
            <a:r>
              <a:rPr lang="en-US" sz="1400" b="1" dirty="0">
                <a:solidFill>
                  <a:schemeClr val="bg1"/>
                </a:solidFill>
                <a:effectLst/>
                <a:latin typeface="Helvetica Neue" panose="02000503000000020004" pitchFamily="2" charset="0"/>
              </a:rPr>
              <a:t>layers with good fitness</a:t>
            </a:r>
            <a:endParaRPr lang="en-US" sz="1400" dirty="0">
              <a:solidFill>
                <a:schemeClr val="bg1"/>
              </a:solidFill>
              <a:effectLst/>
              <a:latin typeface="Helvetica Neue" panose="02000503000000020004" pitchFamily="2" charset="0"/>
            </a:endParaRPr>
          </a:p>
          <a:p>
            <a:pPr algn="ctr"/>
            <a:endParaRPr lang="en-US" altLang="ko-KR" sz="1400" dirty="0">
              <a:solidFill>
                <a:schemeClr val="bg1"/>
              </a:solidFill>
              <a:latin typeface="Algerian" pitchFamily="82" charset="77"/>
              <a:cs typeface="Arial" pitchFamily="34" charset="0"/>
            </a:endParaRPr>
          </a:p>
        </p:txBody>
      </p:sp>
      <p:sp>
        <p:nvSpPr>
          <p:cNvPr id="7" name="TextBox 6">
            <a:extLst>
              <a:ext uri="{FF2B5EF4-FFF2-40B4-BE49-F238E27FC236}">
                <a16:creationId xmlns:a16="http://schemas.microsoft.com/office/drawing/2014/main" id="{4504AB41-99AC-5B56-1538-34803559E4E3}"/>
              </a:ext>
            </a:extLst>
          </p:cNvPr>
          <p:cNvSpPr txBox="1"/>
          <p:nvPr/>
        </p:nvSpPr>
        <p:spPr>
          <a:xfrm>
            <a:off x="158040" y="1647395"/>
            <a:ext cx="2466624" cy="307777"/>
          </a:xfrm>
          <a:prstGeom prst="rect">
            <a:avLst/>
          </a:prstGeom>
          <a:noFill/>
        </p:spPr>
        <p:txBody>
          <a:bodyPr wrap="square" rtlCol="0" anchor="ctr">
            <a:spAutoFit/>
          </a:bodyPr>
          <a:lstStyle/>
          <a:p>
            <a:pPr algn="ctr"/>
            <a:r>
              <a:rPr lang="en-US" sz="1400" b="1" dirty="0">
                <a:solidFill>
                  <a:schemeClr val="bg1"/>
                </a:solidFill>
                <a:effectLst/>
                <a:latin typeface="Helvetica Neue" panose="02000503000000020004" pitchFamily="2" charset="0"/>
              </a:rPr>
              <a:t>Players statistical analysis</a:t>
            </a:r>
            <a:endParaRPr lang="en-US" sz="1400" dirty="0">
              <a:solidFill>
                <a:schemeClr val="bg1"/>
              </a:solidFill>
              <a:effectLst/>
              <a:latin typeface="Helvetica Neue" panose="02000503000000020004" pitchFamily="2" charset="0"/>
            </a:endParaRPr>
          </a:p>
        </p:txBody>
      </p:sp>
      <p:sp>
        <p:nvSpPr>
          <p:cNvPr id="8" name="TextBox 7">
            <a:extLst>
              <a:ext uri="{FF2B5EF4-FFF2-40B4-BE49-F238E27FC236}">
                <a16:creationId xmlns:a16="http://schemas.microsoft.com/office/drawing/2014/main" id="{068352DE-A03D-81A3-E906-C083A0D12754}"/>
              </a:ext>
            </a:extLst>
          </p:cNvPr>
          <p:cNvSpPr txBox="1"/>
          <p:nvPr/>
        </p:nvSpPr>
        <p:spPr>
          <a:xfrm>
            <a:off x="5679015" y="1731164"/>
            <a:ext cx="3093861" cy="523220"/>
          </a:xfrm>
          <a:prstGeom prst="rect">
            <a:avLst/>
          </a:prstGeom>
          <a:noFill/>
        </p:spPr>
        <p:txBody>
          <a:bodyPr wrap="square" rtlCol="0" anchor="ctr">
            <a:spAutoFit/>
          </a:bodyPr>
          <a:lstStyle/>
          <a:p>
            <a:pPr algn="ctr"/>
            <a:r>
              <a:rPr lang="en-US" sz="1400" b="1" dirty="0">
                <a:solidFill>
                  <a:schemeClr val="bg1"/>
                </a:solidFill>
                <a:latin typeface="Helvetica Neue" panose="02000503000000020004" pitchFamily="2" charset="0"/>
              </a:rPr>
              <a:t>Players with Exceptional Shooting Skills</a:t>
            </a:r>
            <a:endParaRPr lang="en-US" sz="1400" dirty="0">
              <a:solidFill>
                <a:schemeClr val="bg1"/>
              </a:solidFill>
              <a:effectLst/>
              <a:latin typeface="Helvetica Neue" panose="02000503000000020004" pitchFamily="2" charset="0"/>
            </a:endParaRPr>
          </a:p>
        </p:txBody>
      </p:sp>
      <p:sp>
        <p:nvSpPr>
          <p:cNvPr id="9" name="TextBox 8">
            <a:extLst>
              <a:ext uri="{FF2B5EF4-FFF2-40B4-BE49-F238E27FC236}">
                <a16:creationId xmlns:a16="http://schemas.microsoft.com/office/drawing/2014/main" id="{4DE4A485-6523-59F3-03B9-2849D630536A}"/>
              </a:ext>
            </a:extLst>
          </p:cNvPr>
          <p:cNvSpPr txBox="1"/>
          <p:nvPr/>
        </p:nvSpPr>
        <p:spPr>
          <a:xfrm>
            <a:off x="5742514" y="5480248"/>
            <a:ext cx="3093861" cy="307777"/>
          </a:xfrm>
          <a:prstGeom prst="rect">
            <a:avLst/>
          </a:prstGeom>
          <a:noFill/>
        </p:spPr>
        <p:txBody>
          <a:bodyPr wrap="square" rtlCol="0" anchor="ctr">
            <a:spAutoFit/>
          </a:bodyPr>
          <a:lstStyle/>
          <a:p>
            <a:pPr algn="ctr"/>
            <a:r>
              <a:rPr lang="en-US" sz="1400" b="1" dirty="0">
                <a:solidFill>
                  <a:schemeClr val="bg1"/>
                </a:solidFill>
                <a:latin typeface="Helvetica Neue" panose="02000503000000020004" pitchFamily="2" charset="0"/>
              </a:rPr>
              <a:t>Contract duration analysis</a:t>
            </a:r>
          </a:p>
        </p:txBody>
      </p:sp>
      <p:pic>
        <p:nvPicPr>
          <p:cNvPr id="10" name="Picture 9">
            <a:extLst>
              <a:ext uri="{FF2B5EF4-FFF2-40B4-BE49-F238E27FC236}">
                <a16:creationId xmlns:a16="http://schemas.microsoft.com/office/drawing/2014/main" id="{CB2E3373-8E03-1CEA-C50C-E1E30BA846F4}"/>
              </a:ext>
            </a:extLst>
          </p:cNvPr>
          <p:cNvPicPr>
            <a:picLocks noChangeAspect="1"/>
          </p:cNvPicPr>
          <p:nvPr/>
        </p:nvPicPr>
        <p:blipFill>
          <a:blip r:embed="rId4"/>
          <a:stretch>
            <a:fillRect/>
          </a:stretch>
        </p:blipFill>
        <p:spPr>
          <a:xfrm>
            <a:off x="5967009" y="5896227"/>
            <a:ext cx="2865673" cy="836184"/>
          </a:xfrm>
          <a:prstGeom prst="rect">
            <a:avLst/>
          </a:prstGeom>
        </p:spPr>
      </p:pic>
      <p:pic>
        <p:nvPicPr>
          <p:cNvPr id="13" name="Picture 12">
            <a:extLst>
              <a:ext uri="{FF2B5EF4-FFF2-40B4-BE49-F238E27FC236}">
                <a16:creationId xmlns:a16="http://schemas.microsoft.com/office/drawing/2014/main" id="{6A775395-EB46-B1C5-5CDD-7DAD38D7E349}"/>
              </a:ext>
            </a:extLst>
          </p:cNvPr>
          <p:cNvPicPr>
            <a:picLocks noChangeAspect="1"/>
          </p:cNvPicPr>
          <p:nvPr/>
        </p:nvPicPr>
        <p:blipFill>
          <a:blip r:embed="rId5"/>
          <a:stretch>
            <a:fillRect/>
          </a:stretch>
        </p:blipFill>
        <p:spPr>
          <a:xfrm>
            <a:off x="6096000" y="2338154"/>
            <a:ext cx="2607692" cy="2681148"/>
          </a:xfrm>
          <a:prstGeom prst="rect">
            <a:avLst/>
          </a:prstGeom>
        </p:spPr>
      </p:pic>
      <p:pic>
        <p:nvPicPr>
          <p:cNvPr id="14" name="Picture 13">
            <a:extLst>
              <a:ext uri="{FF2B5EF4-FFF2-40B4-BE49-F238E27FC236}">
                <a16:creationId xmlns:a16="http://schemas.microsoft.com/office/drawing/2014/main" id="{49AA488E-9872-7693-04B1-9E8307D90E17}"/>
              </a:ext>
            </a:extLst>
          </p:cNvPr>
          <p:cNvPicPr>
            <a:picLocks noChangeAspect="1"/>
          </p:cNvPicPr>
          <p:nvPr/>
        </p:nvPicPr>
        <p:blipFill>
          <a:blip r:embed="rId6"/>
          <a:stretch>
            <a:fillRect/>
          </a:stretch>
        </p:blipFill>
        <p:spPr>
          <a:xfrm>
            <a:off x="9527822" y="1992774"/>
            <a:ext cx="1849260" cy="4873529"/>
          </a:xfrm>
          <a:prstGeom prst="rect">
            <a:avLst/>
          </a:prstGeom>
        </p:spPr>
      </p:pic>
      <p:sp>
        <p:nvSpPr>
          <p:cNvPr id="15" name="TextBox 14">
            <a:extLst>
              <a:ext uri="{FF2B5EF4-FFF2-40B4-BE49-F238E27FC236}">
                <a16:creationId xmlns:a16="http://schemas.microsoft.com/office/drawing/2014/main" id="{745BD9F8-F668-5DAE-FC02-69A12CD5EF21}"/>
              </a:ext>
            </a:extLst>
          </p:cNvPr>
          <p:cNvSpPr txBox="1"/>
          <p:nvPr/>
        </p:nvSpPr>
        <p:spPr>
          <a:xfrm>
            <a:off x="8772876" y="1691265"/>
            <a:ext cx="3093861" cy="307777"/>
          </a:xfrm>
          <a:prstGeom prst="rect">
            <a:avLst/>
          </a:prstGeom>
          <a:noFill/>
        </p:spPr>
        <p:txBody>
          <a:bodyPr wrap="square" rtlCol="0" anchor="ctr">
            <a:spAutoFit/>
          </a:bodyPr>
          <a:lstStyle/>
          <a:p>
            <a:pPr algn="ctr"/>
            <a:r>
              <a:rPr lang="en-US" sz="1400" b="1" dirty="0">
                <a:solidFill>
                  <a:schemeClr val="bg1"/>
                </a:solidFill>
                <a:latin typeface="Helvetica Neue" panose="02000503000000020004" pitchFamily="2" charset="0"/>
              </a:rPr>
              <a:t>Players with Versatile Skills</a:t>
            </a:r>
          </a:p>
        </p:txBody>
      </p:sp>
    </p:spTree>
    <p:extLst>
      <p:ext uri="{BB962C8B-B14F-4D97-AF65-F5344CB8AC3E}">
        <p14:creationId xmlns:p14="http://schemas.microsoft.com/office/powerpoint/2010/main" val="4098857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erson in a green shirt&#10;&#10;Description automatically generated">
            <a:extLst>
              <a:ext uri="{FF2B5EF4-FFF2-40B4-BE49-F238E27FC236}">
                <a16:creationId xmlns:a16="http://schemas.microsoft.com/office/drawing/2014/main" id="{11570F27-2CA4-4906-CEB1-A2BE8A5B8D2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2384" b="22384"/>
          <a:stretch>
            <a:fillRect/>
          </a:stretch>
        </p:blipFill>
        <p:spPr/>
      </p:pic>
      <p:pic>
        <p:nvPicPr>
          <p:cNvPr id="4" name="Picture Placeholder 3" descr="A person standing next to a car&#10;&#10;Description automatically generated">
            <a:extLst>
              <a:ext uri="{FF2B5EF4-FFF2-40B4-BE49-F238E27FC236}">
                <a16:creationId xmlns:a16="http://schemas.microsoft.com/office/drawing/2014/main" id="{5F1FDDBB-EE8C-4FC5-4B91-3D21F9A79FA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7758" b="17758"/>
          <a:stretch>
            <a:fillRect/>
          </a:stretch>
        </p:blipFill>
        <p:spPr>
          <a:xfrm>
            <a:off x="4645161" y="1778447"/>
            <a:ext cx="3045281" cy="2453912"/>
          </a:xfrm>
        </p:spPr>
      </p:pic>
      <p:pic>
        <p:nvPicPr>
          <p:cNvPr id="9" name="Picture Placeholder 8" descr="A person standing on a railing with a city in the background&#10;&#10;Description automatically generated">
            <a:extLst>
              <a:ext uri="{FF2B5EF4-FFF2-40B4-BE49-F238E27FC236}">
                <a16:creationId xmlns:a16="http://schemas.microsoft.com/office/drawing/2014/main" id="{CE8C166F-D8E9-6773-D4AF-D5A8003CAB71}"/>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t="12789" b="12789"/>
          <a:stretch>
            <a:fillRect/>
          </a:stretch>
        </p:blipFill>
        <p:spPr/>
      </p:pic>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a:prstGeom prst="rect">
            <a:avLst/>
          </a:prstGeom>
        </p:spPr>
        <p:txBody>
          <a:bodyPr/>
          <a:lstStyle/>
          <a:p>
            <a:r>
              <a:rPr lang="en-US" dirty="0"/>
              <a:t>TEAM 2 – AIT614</a:t>
            </a:r>
          </a:p>
        </p:txBody>
      </p:sp>
      <p:sp>
        <p:nvSpPr>
          <p:cNvPr id="6" name="Rectangle 5">
            <a:extLst>
              <a:ext uri="{FF2B5EF4-FFF2-40B4-BE49-F238E27FC236}">
                <a16:creationId xmlns:a16="http://schemas.microsoft.com/office/drawing/2014/main" id="{C7D5E98A-8590-4584-BDC6-2ADA4069DFEF}"/>
              </a:ext>
            </a:extLst>
          </p:cNvPr>
          <p:cNvSpPr/>
          <p:nvPr/>
        </p:nvSpPr>
        <p:spPr>
          <a:xfrm>
            <a:off x="708115" y="3666392"/>
            <a:ext cx="672277" cy="25849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4A7E92-06FF-4B4F-A952-64A24D7A60FE}"/>
              </a:ext>
            </a:extLst>
          </p:cNvPr>
          <p:cNvSpPr/>
          <p:nvPr/>
        </p:nvSpPr>
        <p:spPr>
          <a:xfrm>
            <a:off x="4661806" y="3666392"/>
            <a:ext cx="672277" cy="25849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AEDF4F8-C6C9-4E68-9902-BCB1F6C05B8D}"/>
              </a:ext>
            </a:extLst>
          </p:cNvPr>
          <p:cNvSpPr/>
          <p:nvPr/>
        </p:nvSpPr>
        <p:spPr>
          <a:xfrm>
            <a:off x="8615495" y="3666392"/>
            <a:ext cx="672277" cy="25849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그룹 8">
            <a:extLst>
              <a:ext uri="{FF2B5EF4-FFF2-40B4-BE49-F238E27FC236}">
                <a16:creationId xmlns:a16="http://schemas.microsoft.com/office/drawing/2014/main" id="{BC204C08-BA07-4AA1-8DFB-2A2CD76EA670}"/>
              </a:ext>
            </a:extLst>
          </p:cNvPr>
          <p:cNvGrpSpPr/>
          <p:nvPr/>
        </p:nvGrpSpPr>
        <p:grpSpPr>
          <a:xfrm>
            <a:off x="1719620" y="4744044"/>
            <a:ext cx="1826091" cy="276999"/>
            <a:chOff x="827584" y="5067559"/>
            <a:chExt cx="1861460" cy="276999"/>
          </a:xfrm>
        </p:grpSpPr>
        <p:sp>
          <p:nvSpPr>
            <p:cNvPr id="13" name="Isosceles Triangle 7">
              <a:extLst>
                <a:ext uri="{FF2B5EF4-FFF2-40B4-BE49-F238E27FC236}">
                  <a16:creationId xmlns:a16="http://schemas.microsoft.com/office/drawing/2014/main" id="{7BF1938A-7439-43AC-87FC-5AE254871613}"/>
                </a:ext>
              </a:extLst>
            </p:cNvPr>
            <p:cNvSpPr/>
            <p:nvPr/>
          </p:nvSpPr>
          <p:spPr>
            <a:xfrm>
              <a:off x="827584"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ko-KR" altLang="en-US" sz="1200" dirty="0">
                <a:solidFill>
                  <a:schemeClr val="tx1">
                    <a:lumMod val="85000"/>
                    <a:lumOff val="15000"/>
                  </a:schemeClr>
                </a:solidFill>
              </a:endParaRPr>
            </a:p>
          </p:txBody>
        </p:sp>
        <p:sp>
          <p:nvSpPr>
            <p:cNvPr id="16" name="직사각형 36">
              <a:extLst>
                <a:ext uri="{FF2B5EF4-FFF2-40B4-BE49-F238E27FC236}">
                  <a16:creationId xmlns:a16="http://schemas.microsoft.com/office/drawing/2014/main" id="{C0347103-46E3-443B-B6DE-363AEEB9F075}"/>
                </a:ext>
              </a:extLst>
            </p:cNvPr>
            <p:cNvSpPr/>
            <p:nvPr/>
          </p:nvSpPr>
          <p:spPr>
            <a:xfrm>
              <a:off x="1043608" y="5067559"/>
              <a:ext cx="1645436" cy="276999"/>
            </a:xfrm>
            <a:prstGeom prst="rect">
              <a:avLst/>
            </a:prstGeom>
          </p:spPr>
          <p:txBody>
            <a:bodyPr wrap="square">
              <a:spAutoFit/>
            </a:bodyPr>
            <a:lstStyle/>
            <a:p>
              <a:r>
                <a:rPr lang="en-US" altLang="ko-KR" sz="1200" dirty="0" err="1">
                  <a:solidFill>
                    <a:schemeClr val="tx1">
                      <a:lumMod val="85000"/>
                      <a:lumOff val="15000"/>
                    </a:schemeClr>
                  </a:solidFill>
                </a:rPr>
                <a:t>jrayen@gmu.edu</a:t>
              </a:r>
              <a:endParaRPr lang="en-US" altLang="ko-KR" sz="1200" dirty="0">
                <a:solidFill>
                  <a:schemeClr val="tx1">
                    <a:lumMod val="85000"/>
                    <a:lumOff val="15000"/>
                  </a:schemeClr>
                </a:solidFill>
              </a:endParaRPr>
            </a:p>
          </p:txBody>
        </p:sp>
      </p:grpSp>
      <p:sp>
        <p:nvSpPr>
          <p:cNvPr id="20" name="직사각형 3">
            <a:extLst>
              <a:ext uri="{FF2B5EF4-FFF2-40B4-BE49-F238E27FC236}">
                <a16:creationId xmlns:a16="http://schemas.microsoft.com/office/drawing/2014/main" id="{4B940945-E146-48A8-B547-64E5B7464F66}"/>
              </a:ext>
            </a:extLst>
          </p:cNvPr>
          <p:cNvSpPr/>
          <p:nvPr/>
        </p:nvSpPr>
        <p:spPr>
          <a:xfrm>
            <a:off x="1634199" y="4349942"/>
            <a:ext cx="2040985" cy="338554"/>
          </a:xfrm>
          <a:prstGeom prst="rect">
            <a:avLst/>
          </a:prstGeom>
        </p:spPr>
        <p:txBody>
          <a:bodyPr wrap="square">
            <a:spAutoFit/>
          </a:bodyPr>
          <a:lstStyle/>
          <a:p>
            <a:r>
              <a:rPr lang="en-US" altLang="ko-KR" sz="1600" b="1" dirty="0">
                <a:solidFill>
                  <a:schemeClr val="tx1">
                    <a:lumMod val="85000"/>
                    <a:lumOff val="15000"/>
                  </a:schemeClr>
                </a:solidFill>
                <a:latin typeface="Algerian" pitchFamily="82" charset="77"/>
                <a:cs typeface="Arial" pitchFamily="34" charset="0"/>
              </a:rPr>
              <a:t>JASON RAYEN</a:t>
            </a:r>
          </a:p>
        </p:txBody>
      </p:sp>
      <p:grpSp>
        <p:nvGrpSpPr>
          <p:cNvPr id="22" name="그룹 8">
            <a:extLst>
              <a:ext uri="{FF2B5EF4-FFF2-40B4-BE49-F238E27FC236}">
                <a16:creationId xmlns:a16="http://schemas.microsoft.com/office/drawing/2014/main" id="{0C764CFA-8554-4778-A5F7-80070BEC1BC5}"/>
              </a:ext>
            </a:extLst>
          </p:cNvPr>
          <p:cNvGrpSpPr/>
          <p:nvPr/>
        </p:nvGrpSpPr>
        <p:grpSpPr>
          <a:xfrm>
            <a:off x="5638846" y="4767741"/>
            <a:ext cx="1826091" cy="276999"/>
            <a:chOff x="827584" y="5067559"/>
            <a:chExt cx="1861460" cy="276999"/>
          </a:xfrm>
        </p:grpSpPr>
        <p:sp>
          <p:nvSpPr>
            <p:cNvPr id="23" name="Isosceles Triangle 7">
              <a:extLst>
                <a:ext uri="{FF2B5EF4-FFF2-40B4-BE49-F238E27FC236}">
                  <a16:creationId xmlns:a16="http://schemas.microsoft.com/office/drawing/2014/main" id="{DE2AA855-448A-4BB9-A337-76F300C8207B}"/>
                </a:ext>
              </a:extLst>
            </p:cNvPr>
            <p:cNvSpPr/>
            <p:nvPr/>
          </p:nvSpPr>
          <p:spPr>
            <a:xfrm>
              <a:off x="827584"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ko-KR" altLang="en-US" sz="1200">
                <a:solidFill>
                  <a:schemeClr val="tx1">
                    <a:lumMod val="85000"/>
                    <a:lumOff val="15000"/>
                  </a:schemeClr>
                </a:solidFill>
              </a:endParaRPr>
            </a:p>
          </p:txBody>
        </p:sp>
        <p:sp>
          <p:nvSpPr>
            <p:cNvPr id="26" name="직사각형 36">
              <a:extLst>
                <a:ext uri="{FF2B5EF4-FFF2-40B4-BE49-F238E27FC236}">
                  <a16:creationId xmlns:a16="http://schemas.microsoft.com/office/drawing/2014/main" id="{DA6D9124-B6AA-40E8-A793-4291CECDEEE9}"/>
                </a:ext>
              </a:extLst>
            </p:cNvPr>
            <p:cNvSpPr/>
            <p:nvPr/>
          </p:nvSpPr>
          <p:spPr>
            <a:xfrm>
              <a:off x="1043608" y="5067559"/>
              <a:ext cx="1645436" cy="276999"/>
            </a:xfrm>
            <a:prstGeom prst="rect">
              <a:avLst/>
            </a:prstGeom>
          </p:spPr>
          <p:txBody>
            <a:bodyPr wrap="square">
              <a:spAutoFit/>
            </a:bodyPr>
            <a:lstStyle/>
            <a:p>
              <a:r>
                <a:rPr lang="en-US" altLang="ko-KR" sz="1200" dirty="0">
                  <a:solidFill>
                    <a:schemeClr val="tx1">
                      <a:lumMod val="85000"/>
                      <a:lumOff val="15000"/>
                    </a:schemeClr>
                  </a:solidFill>
                </a:rPr>
                <a:t>vpaka2@gmu.edu</a:t>
              </a:r>
            </a:p>
          </p:txBody>
        </p:sp>
      </p:grpSp>
      <p:sp>
        <p:nvSpPr>
          <p:cNvPr id="30" name="직사각형 3">
            <a:extLst>
              <a:ext uri="{FF2B5EF4-FFF2-40B4-BE49-F238E27FC236}">
                <a16:creationId xmlns:a16="http://schemas.microsoft.com/office/drawing/2014/main" id="{8EA012CB-942C-4444-A20A-108BADF964F7}"/>
              </a:ext>
            </a:extLst>
          </p:cNvPr>
          <p:cNvSpPr/>
          <p:nvPr/>
        </p:nvSpPr>
        <p:spPr>
          <a:xfrm>
            <a:off x="5585753" y="4349942"/>
            <a:ext cx="2040985" cy="338554"/>
          </a:xfrm>
          <a:prstGeom prst="rect">
            <a:avLst/>
          </a:prstGeom>
        </p:spPr>
        <p:txBody>
          <a:bodyPr wrap="square">
            <a:spAutoFit/>
          </a:bodyPr>
          <a:lstStyle/>
          <a:p>
            <a:r>
              <a:rPr lang="en-US" altLang="ko-KR" sz="1600" b="1" dirty="0">
                <a:solidFill>
                  <a:schemeClr val="tx1">
                    <a:lumMod val="85000"/>
                    <a:lumOff val="15000"/>
                  </a:schemeClr>
                </a:solidFill>
                <a:latin typeface="Algerian" pitchFamily="82" charset="77"/>
                <a:cs typeface="Arial" pitchFamily="34" charset="0"/>
              </a:rPr>
              <a:t>VISHAY PAKA</a:t>
            </a:r>
          </a:p>
        </p:txBody>
      </p:sp>
      <p:grpSp>
        <p:nvGrpSpPr>
          <p:cNvPr id="32" name="그룹 8">
            <a:extLst>
              <a:ext uri="{FF2B5EF4-FFF2-40B4-BE49-F238E27FC236}">
                <a16:creationId xmlns:a16="http://schemas.microsoft.com/office/drawing/2014/main" id="{91FA7F52-031B-4E5F-8FAC-C1D9A01EA739}"/>
              </a:ext>
            </a:extLst>
          </p:cNvPr>
          <p:cNvGrpSpPr/>
          <p:nvPr/>
        </p:nvGrpSpPr>
        <p:grpSpPr>
          <a:xfrm>
            <a:off x="9644753" y="4813878"/>
            <a:ext cx="1826091" cy="276999"/>
            <a:chOff x="827584" y="5067559"/>
            <a:chExt cx="1861460" cy="276999"/>
          </a:xfrm>
        </p:grpSpPr>
        <p:sp>
          <p:nvSpPr>
            <p:cNvPr id="33" name="Isosceles Triangle 7">
              <a:extLst>
                <a:ext uri="{FF2B5EF4-FFF2-40B4-BE49-F238E27FC236}">
                  <a16:creationId xmlns:a16="http://schemas.microsoft.com/office/drawing/2014/main" id="{F0CAEF7F-681C-4033-9214-04377AE3924B}"/>
                </a:ext>
              </a:extLst>
            </p:cNvPr>
            <p:cNvSpPr/>
            <p:nvPr/>
          </p:nvSpPr>
          <p:spPr>
            <a:xfrm>
              <a:off x="827584"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ko-KR" altLang="en-US" sz="1200">
                <a:solidFill>
                  <a:schemeClr val="tx1">
                    <a:lumMod val="85000"/>
                    <a:lumOff val="15000"/>
                  </a:schemeClr>
                </a:solidFill>
              </a:endParaRPr>
            </a:p>
          </p:txBody>
        </p:sp>
        <p:sp>
          <p:nvSpPr>
            <p:cNvPr id="36" name="직사각형 36">
              <a:extLst>
                <a:ext uri="{FF2B5EF4-FFF2-40B4-BE49-F238E27FC236}">
                  <a16:creationId xmlns:a16="http://schemas.microsoft.com/office/drawing/2014/main" id="{231465EE-307A-45E7-94E3-5A23770E9B01}"/>
                </a:ext>
              </a:extLst>
            </p:cNvPr>
            <p:cNvSpPr/>
            <p:nvPr/>
          </p:nvSpPr>
          <p:spPr>
            <a:xfrm>
              <a:off x="1043608" y="5067559"/>
              <a:ext cx="1645436" cy="276999"/>
            </a:xfrm>
            <a:prstGeom prst="rect">
              <a:avLst/>
            </a:prstGeom>
          </p:spPr>
          <p:txBody>
            <a:bodyPr wrap="square">
              <a:spAutoFit/>
            </a:bodyPr>
            <a:lstStyle/>
            <a:p>
              <a:r>
                <a:rPr lang="en-US" altLang="ko-KR" sz="1200" dirty="0" err="1">
                  <a:solidFill>
                    <a:schemeClr val="tx1">
                      <a:lumMod val="85000"/>
                      <a:lumOff val="15000"/>
                    </a:schemeClr>
                  </a:solidFill>
                </a:rPr>
                <a:t>davu@gmu.edu</a:t>
              </a:r>
              <a:endParaRPr lang="en-US" altLang="ko-KR" sz="1200" dirty="0">
                <a:solidFill>
                  <a:schemeClr val="tx1">
                    <a:lumMod val="85000"/>
                    <a:lumOff val="15000"/>
                  </a:schemeClr>
                </a:solidFill>
              </a:endParaRPr>
            </a:p>
          </p:txBody>
        </p:sp>
      </p:grpSp>
      <p:sp>
        <p:nvSpPr>
          <p:cNvPr id="40" name="직사각형 3">
            <a:extLst>
              <a:ext uri="{FF2B5EF4-FFF2-40B4-BE49-F238E27FC236}">
                <a16:creationId xmlns:a16="http://schemas.microsoft.com/office/drawing/2014/main" id="{6C82B7B4-D84B-45EC-8942-A2C64F1E70C8}"/>
              </a:ext>
            </a:extLst>
          </p:cNvPr>
          <p:cNvSpPr/>
          <p:nvPr/>
        </p:nvSpPr>
        <p:spPr>
          <a:xfrm>
            <a:off x="9537307" y="4349942"/>
            <a:ext cx="2040985" cy="338554"/>
          </a:xfrm>
          <a:prstGeom prst="rect">
            <a:avLst/>
          </a:prstGeom>
        </p:spPr>
        <p:txBody>
          <a:bodyPr wrap="square">
            <a:spAutoFit/>
          </a:bodyPr>
          <a:lstStyle/>
          <a:p>
            <a:r>
              <a:rPr lang="en-US" altLang="ko-KR" sz="1600" b="1" dirty="0">
                <a:solidFill>
                  <a:schemeClr val="tx1">
                    <a:lumMod val="85000"/>
                    <a:lumOff val="15000"/>
                  </a:schemeClr>
                </a:solidFill>
                <a:latin typeface="Algerian" pitchFamily="82" charset="77"/>
                <a:cs typeface="Arial" pitchFamily="34" charset="0"/>
              </a:rPr>
              <a:t>DHAVANI AVU</a:t>
            </a:r>
          </a:p>
        </p:txBody>
      </p:sp>
      <p:sp>
        <p:nvSpPr>
          <p:cNvPr id="44" name="직사각형 3">
            <a:extLst>
              <a:ext uri="{FF2B5EF4-FFF2-40B4-BE49-F238E27FC236}">
                <a16:creationId xmlns:a16="http://schemas.microsoft.com/office/drawing/2014/main" id="{FAF0EC1B-F221-462D-8364-672174190A4F}"/>
              </a:ext>
            </a:extLst>
          </p:cNvPr>
          <p:cNvSpPr/>
          <p:nvPr/>
        </p:nvSpPr>
        <p:spPr>
          <a:xfrm rot="16200000">
            <a:off x="8040323" y="5091977"/>
            <a:ext cx="1822625" cy="338554"/>
          </a:xfrm>
          <a:prstGeom prst="rect">
            <a:avLst/>
          </a:prstGeom>
        </p:spPr>
        <p:txBody>
          <a:bodyPr wrap="square">
            <a:spAutoFit/>
          </a:bodyPr>
          <a:lstStyle/>
          <a:p>
            <a:endParaRPr lang="en-US" altLang="ko-KR" sz="1600" b="1" dirty="0">
              <a:solidFill>
                <a:schemeClr val="bg1"/>
              </a:solidFill>
              <a:cs typeface="Arial" pitchFamily="34" charset="0"/>
            </a:endParaRPr>
          </a:p>
        </p:txBody>
      </p:sp>
      <p:grpSp>
        <p:nvGrpSpPr>
          <p:cNvPr id="47" name="Graphic 98">
            <a:extLst>
              <a:ext uri="{FF2B5EF4-FFF2-40B4-BE49-F238E27FC236}">
                <a16:creationId xmlns:a16="http://schemas.microsoft.com/office/drawing/2014/main" id="{AED722AA-41C5-4BA3-8DBA-7A00DEBD9539}"/>
              </a:ext>
            </a:extLst>
          </p:cNvPr>
          <p:cNvGrpSpPr/>
          <p:nvPr/>
        </p:nvGrpSpPr>
        <p:grpSpPr>
          <a:xfrm>
            <a:off x="720040" y="3649209"/>
            <a:ext cx="648426" cy="766369"/>
            <a:chOff x="8465277" y="228137"/>
            <a:chExt cx="1519045" cy="1795345"/>
          </a:xfrm>
          <a:solidFill>
            <a:schemeClr val="bg1"/>
          </a:solidFill>
        </p:grpSpPr>
        <p:sp>
          <p:nvSpPr>
            <p:cNvPr id="48" name="Freeform: Shape 73">
              <a:extLst>
                <a:ext uri="{FF2B5EF4-FFF2-40B4-BE49-F238E27FC236}">
                  <a16:creationId xmlns:a16="http://schemas.microsoft.com/office/drawing/2014/main" id="{BEAAF030-1F05-4213-8B60-2443844D99C6}"/>
                </a:ext>
              </a:extLst>
            </p:cNvPr>
            <p:cNvSpPr/>
            <p:nvPr/>
          </p:nvSpPr>
          <p:spPr>
            <a:xfrm>
              <a:off x="8465277" y="1643215"/>
              <a:ext cx="1519045" cy="380267"/>
            </a:xfrm>
            <a:custGeom>
              <a:avLst/>
              <a:gdLst>
                <a:gd name="connsiteX0" fmla="*/ 0 w 1519045"/>
                <a:gd name="connsiteY0" fmla="*/ 143005 h 380266"/>
                <a:gd name="connsiteX1" fmla="*/ 4045 w 1519045"/>
                <a:gd name="connsiteY1" fmla="*/ 126823 h 380266"/>
                <a:gd name="connsiteX2" fmla="*/ 47129 w 1519045"/>
                <a:gd name="connsiteY2" fmla="*/ 65535 h 380266"/>
                <a:gd name="connsiteX3" fmla="*/ 164648 w 1519045"/>
                <a:gd name="connsiteY3" fmla="*/ 2630 h 380266"/>
                <a:gd name="connsiteX4" fmla="*/ 172536 w 1519045"/>
                <a:gd name="connsiteY4" fmla="*/ 0 h 380266"/>
                <a:gd name="connsiteX5" fmla="*/ 172536 w 1519045"/>
                <a:gd name="connsiteY5" fmla="*/ 0 h 380266"/>
                <a:gd name="connsiteX6" fmla="*/ 123182 w 1519045"/>
                <a:gd name="connsiteY6" fmla="*/ 25081 h 380266"/>
                <a:gd name="connsiteX7" fmla="*/ 65333 w 1519045"/>
                <a:gd name="connsiteY7" fmla="*/ 73626 h 380266"/>
                <a:gd name="connsiteX8" fmla="*/ 44702 w 1519045"/>
                <a:gd name="connsiteY8" fmla="*/ 124194 h 380266"/>
                <a:gd name="connsiteX9" fmla="*/ 67356 w 1519045"/>
                <a:gd name="connsiteY9" fmla="*/ 182245 h 380266"/>
                <a:gd name="connsiteX10" fmla="*/ 150286 w 1519045"/>
                <a:gd name="connsiteY10" fmla="*/ 236251 h 380266"/>
                <a:gd name="connsiteX11" fmla="*/ 302798 w 1519045"/>
                <a:gd name="connsiteY11" fmla="*/ 283987 h 380266"/>
                <a:gd name="connsiteX12" fmla="*/ 454702 w 1519045"/>
                <a:gd name="connsiteY12" fmla="*/ 317159 h 380266"/>
                <a:gd name="connsiteX13" fmla="*/ 558871 w 1519045"/>
                <a:gd name="connsiteY13" fmla="*/ 332127 h 380266"/>
                <a:gd name="connsiteX14" fmla="*/ 734037 w 1519045"/>
                <a:gd name="connsiteY14" fmla="*/ 343454 h 380266"/>
                <a:gd name="connsiteX15" fmla="*/ 871782 w 1519045"/>
                <a:gd name="connsiteY15" fmla="*/ 341431 h 380266"/>
                <a:gd name="connsiteX16" fmla="*/ 1008719 w 1519045"/>
                <a:gd name="connsiteY16" fmla="*/ 329295 h 380266"/>
                <a:gd name="connsiteX17" fmla="*/ 1214832 w 1519045"/>
                <a:gd name="connsiteY17" fmla="*/ 295921 h 380266"/>
                <a:gd name="connsiteX18" fmla="*/ 1388784 w 1519045"/>
                <a:gd name="connsiteY18" fmla="*/ 244949 h 380266"/>
                <a:gd name="connsiteX19" fmla="*/ 1469287 w 1519045"/>
                <a:gd name="connsiteY19" fmla="*/ 193168 h 380266"/>
                <a:gd name="connsiteX20" fmla="*/ 1497402 w 1519045"/>
                <a:gd name="connsiteY20" fmla="*/ 123789 h 380266"/>
                <a:gd name="connsiteX21" fmla="*/ 1484862 w 1519045"/>
                <a:gd name="connsiteY21" fmla="*/ 83133 h 380266"/>
                <a:gd name="connsiteX22" fmla="*/ 1481625 w 1519045"/>
                <a:gd name="connsiteY22" fmla="*/ 76256 h 380266"/>
                <a:gd name="connsiteX23" fmla="*/ 1519652 w 1519045"/>
                <a:gd name="connsiteY23" fmla="*/ 144825 h 380266"/>
                <a:gd name="connsiteX24" fmla="*/ 1505089 w 1519045"/>
                <a:gd name="connsiteY24" fmla="*/ 197011 h 380266"/>
                <a:gd name="connsiteX25" fmla="*/ 1454319 w 1519045"/>
                <a:gd name="connsiteY25" fmla="*/ 243937 h 380266"/>
                <a:gd name="connsiteX26" fmla="*/ 1341655 w 1519045"/>
                <a:gd name="connsiteY26" fmla="*/ 297336 h 380266"/>
                <a:gd name="connsiteX27" fmla="*/ 1123608 w 1519045"/>
                <a:gd name="connsiteY27" fmla="*/ 352152 h 380266"/>
                <a:gd name="connsiteX28" fmla="*/ 1000021 w 1519045"/>
                <a:gd name="connsiteY28" fmla="*/ 368940 h 380266"/>
                <a:gd name="connsiteX29" fmla="*/ 809483 w 1519045"/>
                <a:gd name="connsiteY29" fmla="*/ 380671 h 380266"/>
                <a:gd name="connsiteX30" fmla="*/ 796336 w 1519045"/>
                <a:gd name="connsiteY30" fmla="*/ 382087 h 380266"/>
                <a:gd name="connsiteX31" fmla="*/ 737273 w 1519045"/>
                <a:gd name="connsiteY31" fmla="*/ 382087 h 380266"/>
                <a:gd name="connsiteX32" fmla="*/ 728980 w 1519045"/>
                <a:gd name="connsiteY32" fmla="*/ 380874 h 380266"/>
                <a:gd name="connsiteX33" fmla="*/ 640588 w 1519045"/>
                <a:gd name="connsiteY33" fmla="*/ 377435 h 380266"/>
                <a:gd name="connsiteX34" fmla="*/ 506483 w 1519045"/>
                <a:gd name="connsiteY34" fmla="*/ 366108 h 380266"/>
                <a:gd name="connsiteX35" fmla="*/ 390583 w 1519045"/>
                <a:gd name="connsiteY35" fmla="*/ 349320 h 380266"/>
                <a:gd name="connsiteX36" fmla="*/ 166872 w 1519045"/>
                <a:gd name="connsiteY36" fmla="*/ 291875 h 380266"/>
                <a:gd name="connsiteX37" fmla="*/ 52186 w 1519045"/>
                <a:gd name="connsiteY37" fmla="*/ 233621 h 380266"/>
                <a:gd name="connsiteX38" fmla="*/ 4045 w 1519045"/>
                <a:gd name="connsiteY38" fmla="*/ 170513 h 380266"/>
                <a:gd name="connsiteX39" fmla="*/ 0 w 1519045"/>
                <a:gd name="connsiteY39" fmla="*/ 154332 h 380266"/>
                <a:gd name="connsiteX40" fmla="*/ 0 w 1519045"/>
                <a:gd name="connsiteY40" fmla="*/ 143005 h 3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19045" h="380266">
                  <a:moveTo>
                    <a:pt x="0" y="143005"/>
                  </a:moveTo>
                  <a:cubicBezTo>
                    <a:pt x="1416" y="137543"/>
                    <a:pt x="2427" y="132082"/>
                    <a:pt x="4045" y="126823"/>
                  </a:cubicBezTo>
                  <a:cubicBezTo>
                    <a:pt x="11327" y="101539"/>
                    <a:pt x="27509" y="82324"/>
                    <a:pt x="47129" y="65535"/>
                  </a:cubicBezTo>
                  <a:cubicBezTo>
                    <a:pt x="81717" y="36004"/>
                    <a:pt x="122171" y="17395"/>
                    <a:pt x="164648" y="2630"/>
                  </a:cubicBezTo>
                  <a:cubicBezTo>
                    <a:pt x="167277" y="1618"/>
                    <a:pt x="169907" y="809"/>
                    <a:pt x="172536" y="0"/>
                  </a:cubicBezTo>
                  <a:cubicBezTo>
                    <a:pt x="172738" y="0"/>
                    <a:pt x="172941" y="202"/>
                    <a:pt x="172536" y="0"/>
                  </a:cubicBezTo>
                  <a:cubicBezTo>
                    <a:pt x="156354" y="8091"/>
                    <a:pt x="139364" y="15979"/>
                    <a:pt x="123182" y="25081"/>
                  </a:cubicBezTo>
                  <a:cubicBezTo>
                    <a:pt x="100933" y="37622"/>
                    <a:pt x="81110" y="53197"/>
                    <a:pt x="65333" y="73626"/>
                  </a:cubicBezTo>
                  <a:cubicBezTo>
                    <a:pt x="53804" y="88594"/>
                    <a:pt x="45713" y="104978"/>
                    <a:pt x="44702" y="124194"/>
                  </a:cubicBezTo>
                  <a:cubicBezTo>
                    <a:pt x="43488" y="146848"/>
                    <a:pt x="52792" y="165659"/>
                    <a:pt x="67356" y="182245"/>
                  </a:cubicBezTo>
                  <a:cubicBezTo>
                    <a:pt x="90212" y="207731"/>
                    <a:pt x="119339" y="223508"/>
                    <a:pt x="150286" y="236251"/>
                  </a:cubicBezTo>
                  <a:cubicBezTo>
                    <a:pt x="199842" y="256478"/>
                    <a:pt x="251017" y="271244"/>
                    <a:pt x="302798" y="283987"/>
                  </a:cubicBezTo>
                  <a:cubicBezTo>
                    <a:pt x="353163" y="296325"/>
                    <a:pt x="403933" y="307450"/>
                    <a:pt x="454702" y="317159"/>
                  </a:cubicBezTo>
                  <a:cubicBezTo>
                    <a:pt x="489088" y="323834"/>
                    <a:pt x="524081" y="327677"/>
                    <a:pt x="558871" y="332127"/>
                  </a:cubicBezTo>
                  <a:cubicBezTo>
                    <a:pt x="616923" y="339409"/>
                    <a:pt x="675378" y="343656"/>
                    <a:pt x="734037" y="343454"/>
                  </a:cubicBezTo>
                  <a:cubicBezTo>
                    <a:pt x="779952" y="343454"/>
                    <a:pt x="825867" y="343656"/>
                    <a:pt x="871782" y="341431"/>
                  </a:cubicBezTo>
                  <a:cubicBezTo>
                    <a:pt x="917495" y="339004"/>
                    <a:pt x="963208" y="334149"/>
                    <a:pt x="1008719" y="329295"/>
                  </a:cubicBezTo>
                  <a:cubicBezTo>
                    <a:pt x="1078097" y="322013"/>
                    <a:pt x="1146465" y="309675"/>
                    <a:pt x="1214832" y="295921"/>
                  </a:cubicBezTo>
                  <a:cubicBezTo>
                    <a:pt x="1274299" y="283784"/>
                    <a:pt x="1332957" y="269423"/>
                    <a:pt x="1388784" y="244949"/>
                  </a:cubicBezTo>
                  <a:cubicBezTo>
                    <a:pt x="1418315" y="232003"/>
                    <a:pt x="1446431" y="216631"/>
                    <a:pt x="1469287" y="193168"/>
                  </a:cubicBezTo>
                  <a:cubicBezTo>
                    <a:pt x="1488098" y="173952"/>
                    <a:pt x="1499628" y="151702"/>
                    <a:pt x="1497402" y="123789"/>
                  </a:cubicBezTo>
                  <a:cubicBezTo>
                    <a:pt x="1496391" y="109226"/>
                    <a:pt x="1491537" y="95876"/>
                    <a:pt x="1484862" y="83133"/>
                  </a:cubicBezTo>
                  <a:cubicBezTo>
                    <a:pt x="1483648" y="80908"/>
                    <a:pt x="1482435" y="78683"/>
                    <a:pt x="1481625" y="76256"/>
                  </a:cubicBezTo>
                  <a:cubicBezTo>
                    <a:pt x="1500639" y="95674"/>
                    <a:pt x="1516416" y="116710"/>
                    <a:pt x="1519652" y="144825"/>
                  </a:cubicBezTo>
                  <a:cubicBezTo>
                    <a:pt x="1521877" y="164243"/>
                    <a:pt x="1515607" y="181436"/>
                    <a:pt x="1505089" y="197011"/>
                  </a:cubicBezTo>
                  <a:cubicBezTo>
                    <a:pt x="1491941" y="216631"/>
                    <a:pt x="1473939" y="231194"/>
                    <a:pt x="1454319" y="243937"/>
                  </a:cubicBezTo>
                  <a:cubicBezTo>
                    <a:pt x="1419326" y="266996"/>
                    <a:pt x="1380895" y="283380"/>
                    <a:pt x="1341655" y="297336"/>
                  </a:cubicBezTo>
                  <a:cubicBezTo>
                    <a:pt x="1270658" y="322418"/>
                    <a:pt x="1197841" y="340218"/>
                    <a:pt x="1123608" y="352152"/>
                  </a:cubicBezTo>
                  <a:cubicBezTo>
                    <a:pt x="1082547" y="358826"/>
                    <a:pt x="1041284" y="364085"/>
                    <a:pt x="1000021" y="368940"/>
                  </a:cubicBezTo>
                  <a:cubicBezTo>
                    <a:pt x="936711" y="376424"/>
                    <a:pt x="873198" y="379458"/>
                    <a:pt x="809483" y="380671"/>
                  </a:cubicBezTo>
                  <a:cubicBezTo>
                    <a:pt x="805033" y="380671"/>
                    <a:pt x="800786" y="381481"/>
                    <a:pt x="796336" y="382087"/>
                  </a:cubicBezTo>
                  <a:cubicBezTo>
                    <a:pt x="776716" y="382087"/>
                    <a:pt x="756893" y="382087"/>
                    <a:pt x="737273" y="382087"/>
                  </a:cubicBezTo>
                  <a:cubicBezTo>
                    <a:pt x="734441" y="381683"/>
                    <a:pt x="731812" y="381076"/>
                    <a:pt x="728980" y="380874"/>
                  </a:cubicBezTo>
                  <a:cubicBezTo>
                    <a:pt x="699449" y="379660"/>
                    <a:pt x="669917" y="379458"/>
                    <a:pt x="640588" y="377435"/>
                  </a:cubicBezTo>
                  <a:cubicBezTo>
                    <a:pt x="595887" y="374401"/>
                    <a:pt x="550983" y="370963"/>
                    <a:pt x="506483" y="366108"/>
                  </a:cubicBezTo>
                  <a:cubicBezTo>
                    <a:pt x="467648" y="361860"/>
                    <a:pt x="429216" y="355792"/>
                    <a:pt x="390583" y="349320"/>
                  </a:cubicBezTo>
                  <a:cubicBezTo>
                    <a:pt x="314327" y="336779"/>
                    <a:pt x="239690" y="317968"/>
                    <a:pt x="166872" y="291875"/>
                  </a:cubicBezTo>
                  <a:cubicBezTo>
                    <a:pt x="126216" y="277312"/>
                    <a:pt x="86571" y="260321"/>
                    <a:pt x="52186" y="233621"/>
                  </a:cubicBezTo>
                  <a:cubicBezTo>
                    <a:pt x="30543" y="217035"/>
                    <a:pt x="11934" y="197617"/>
                    <a:pt x="4045" y="170513"/>
                  </a:cubicBezTo>
                  <a:cubicBezTo>
                    <a:pt x="2427" y="165254"/>
                    <a:pt x="1416" y="159793"/>
                    <a:pt x="0" y="154332"/>
                  </a:cubicBezTo>
                  <a:cubicBezTo>
                    <a:pt x="0" y="150489"/>
                    <a:pt x="0" y="146645"/>
                    <a:pt x="0" y="143005"/>
                  </a:cubicBezTo>
                  <a:close/>
                </a:path>
              </a:pathLst>
            </a:custGeom>
            <a:grpFill/>
            <a:ln w="2014" cap="flat">
              <a:noFill/>
              <a:prstDash val="solid"/>
              <a:miter/>
            </a:ln>
          </p:spPr>
          <p:txBody>
            <a:bodyPr rtlCol="0" anchor="ctr"/>
            <a:lstStyle/>
            <a:p>
              <a:endParaRPr lang="en-US"/>
            </a:p>
          </p:txBody>
        </p:sp>
        <p:sp>
          <p:nvSpPr>
            <p:cNvPr id="49" name="Freeform: Shape 74">
              <a:extLst>
                <a:ext uri="{FF2B5EF4-FFF2-40B4-BE49-F238E27FC236}">
                  <a16:creationId xmlns:a16="http://schemas.microsoft.com/office/drawing/2014/main" id="{8D7E75C8-ED18-44B1-9ABC-2D8B9118540A}"/>
                </a:ext>
              </a:extLst>
            </p:cNvPr>
            <p:cNvSpPr/>
            <p:nvPr/>
          </p:nvSpPr>
          <p:spPr>
            <a:xfrm>
              <a:off x="8747862" y="392784"/>
              <a:ext cx="981008" cy="1385547"/>
            </a:xfrm>
            <a:custGeom>
              <a:avLst/>
              <a:gdLst>
                <a:gd name="connsiteX0" fmla="*/ 846888 w 981007"/>
                <a:gd name="connsiteY0" fmla="*/ 0 h 1385546"/>
                <a:gd name="connsiteX1" fmla="*/ 915256 w 981007"/>
                <a:gd name="connsiteY1" fmla="*/ 137341 h 1385546"/>
                <a:gd name="connsiteX2" fmla="*/ 880263 w 981007"/>
                <a:gd name="connsiteY2" fmla="*/ 274278 h 1385546"/>
                <a:gd name="connsiteX3" fmla="*/ 778117 w 981007"/>
                <a:gd name="connsiteY3" fmla="*/ 364490 h 1385546"/>
                <a:gd name="connsiteX4" fmla="*/ 637944 w 981007"/>
                <a:gd name="connsiteY4" fmla="*/ 451870 h 1385546"/>
                <a:gd name="connsiteX5" fmla="*/ 566138 w 981007"/>
                <a:gd name="connsiteY5" fmla="*/ 508101 h 1385546"/>
                <a:gd name="connsiteX6" fmla="*/ 559059 w 981007"/>
                <a:gd name="connsiteY6" fmla="*/ 516192 h 1385546"/>
                <a:gd name="connsiteX7" fmla="*/ 689927 w 981007"/>
                <a:gd name="connsiteY7" fmla="*/ 541880 h 1385546"/>
                <a:gd name="connsiteX8" fmla="*/ 650687 w 981007"/>
                <a:gd name="connsiteY8" fmla="*/ 539858 h 1385546"/>
                <a:gd name="connsiteX9" fmla="*/ 588995 w 981007"/>
                <a:gd name="connsiteY9" fmla="*/ 536015 h 1385546"/>
                <a:gd name="connsiteX10" fmla="*/ 556025 w 981007"/>
                <a:gd name="connsiteY10" fmla="*/ 534801 h 1385546"/>
                <a:gd name="connsiteX11" fmla="*/ 549754 w 981007"/>
                <a:gd name="connsiteY11" fmla="*/ 536621 h 1385546"/>
                <a:gd name="connsiteX12" fmla="*/ 524268 w 981007"/>
                <a:gd name="connsiteY12" fmla="*/ 573839 h 1385546"/>
                <a:gd name="connsiteX13" fmla="*/ 552586 w 981007"/>
                <a:gd name="connsiteY13" fmla="*/ 576266 h 1385546"/>
                <a:gd name="connsiteX14" fmla="*/ 648664 w 981007"/>
                <a:gd name="connsiteY14" fmla="*/ 587796 h 1385546"/>
                <a:gd name="connsiteX15" fmla="*/ 778926 w 981007"/>
                <a:gd name="connsiteY15" fmla="*/ 625620 h 1385546"/>
                <a:gd name="connsiteX16" fmla="*/ 827471 w 981007"/>
                <a:gd name="connsiteY16" fmla="*/ 654949 h 1385546"/>
                <a:gd name="connsiteX17" fmla="*/ 836977 w 981007"/>
                <a:gd name="connsiteY17" fmla="*/ 664253 h 1385546"/>
                <a:gd name="connsiteX18" fmla="*/ 835359 w 981007"/>
                <a:gd name="connsiteY18" fmla="*/ 726148 h 1385546"/>
                <a:gd name="connsiteX19" fmla="*/ 829089 w 981007"/>
                <a:gd name="connsiteY19" fmla="*/ 732621 h 1385546"/>
                <a:gd name="connsiteX20" fmla="*/ 831920 w 981007"/>
                <a:gd name="connsiteY20" fmla="*/ 732823 h 1385546"/>
                <a:gd name="connsiteX21" fmla="*/ 883904 w 981007"/>
                <a:gd name="connsiteY21" fmla="*/ 696819 h 1385546"/>
                <a:gd name="connsiteX22" fmla="*/ 908581 w 981007"/>
                <a:gd name="connsiteY22" fmla="*/ 639981 h 1385546"/>
                <a:gd name="connsiteX23" fmla="*/ 910401 w 981007"/>
                <a:gd name="connsiteY23" fmla="*/ 635733 h 1385546"/>
                <a:gd name="connsiteX24" fmla="*/ 933864 w 981007"/>
                <a:gd name="connsiteY24" fmla="*/ 685694 h 1385546"/>
                <a:gd name="connsiteX25" fmla="*/ 976746 w 981007"/>
                <a:gd name="connsiteY25" fmla="*/ 827687 h 1385546"/>
                <a:gd name="connsiteX26" fmla="*/ 981802 w 981007"/>
                <a:gd name="connsiteY26" fmla="*/ 926395 h 1385546"/>
                <a:gd name="connsiteX27" fmla="*/ 927594 w 981007"/>
                <a:gd name="connsiteY27" fmla="*/ 1123203 h 1385546"/>
                <a:gd name="connsiteX28" fmla="*/ 767801 w 981007"/>
                <a:gd name="connsiteY28" fmla="*/ 1294121 h 1385546"/>
                <a:gd name="connsiteX29" fmla="*/ 600726 w 981007"/>
                <a:gd name="connsiteY29" fmla="*/ 1375838 h 1385546"/>
                <a:gd name="connsiteX30" fmla="*/ 572813 w 981007"/>
                <a:gd name="connsiteY30" fmla="*/ 1386356 h 1385546"/>
                <a:gd name="connsiteX31" fmla="*/ 624189 w 981007"/>
                <a:gd name="connsiteY31" fmla="*/ 1355004 h 1385546"/>
                <a:gd name="connsiteX32" fmla="*/ 830505 w 981007"/>
                <a:gd name="connsiteY32" fmla="*/ 1167096 h 1385546"/>
                <a:gd name="connsiteX33" fmla="*/ 914851 w 981007"/>
                <a:gd name="connsiteY33" fmla="*/ 995571 h 1385546"/>
                <a:gd name="connsiteX34" fmla="*/ 874599 w 981007"/>
                <a:gd name="connsiteY34" fmla="*/ 742330 h 1385546"/>
                <a:gd name="connsiteX35" fmla="*/ 871161 w 981007"/>
                <a:gd name="connsiteY35" fmla="*/ 737677 h 1385546"/>
                <a:gd name="connsiteX36" fmla="*/ 833943 w 981007"/>
                <a:gd name="connsiteY36" fmla="*/ 756488 h 1385546"/>
                <a:gd name="connsiteX37" fmla="*/ 703682 w 981007"/>
                <a:gd name="connsiteY37" fmla="*/ 797145 h 1385546"/>
                <a:gd name="connsiteX38" fmla="*/ 598097 w 981007"/>
                <a:gd name="connsiteY38" fmla="*/ 811506 h 1385546"/>
                <a:gd name="connsiteX39" fmla="*/ 402097 w 981007"/>
                <a:gd name="connsiteY39" fmla="*/ 815349 h 1385546"/>
                <a:gd name="connsiteX40" fmla="*/ 308851 w 981007"/>
                <a:gd name="connsiteY40" fmla="*/ 809888 h 1385546"/>
                <a:gd name="connsiteX41" fmla="*/ 72802 w 981007"/>
                <a:gd name="connsiteY41" fmla="*/ 728171 h 1385546"/>
                <a:gd name="connsiteX42" fmla="*/ 67139 w 981007"/>
                <a:gd name="connsiteY42" fmla="*/ 724732 h 1385546"/>
                <a:gd name="connsiteX43" fmla="*/ 64105 w 981007"/>
                <a:gd name="connsiteY43" fmla="*/ 736464 h 1385546"/>
                <a:gd name="connsiteX44" fmla="*/ 48530 w 981007"/>
                <a:gd name="connsiteY44" fmla="*/ 840430 h 1385546"/>
                <a:gd name="connsiteX45" fmla="*/ 46507 w 981007"/>
                <a:gd name="connsiteY45" fmla="*/ 966647 h 1385546"/>
                <a:gd name="connsiteX46" fmla="*/ 77252 w 981007"/>
                <a:gd name="connsiteY46" fmla="*/ 1107224 h 1385546"/>
                <a:gd name="connsiteX47" fmla="*/ 176162 w 981007"/>
                <a:gd name="connsiteY47" fmla="*/ 1258522 h 1385546"/>
                <a:gd name="connsiteX48" fmla="*/ 299344 w 981007"/>
                <a:gd name="connsiteY48" fmla="*/ 1365522 h 1385546"/>
                <a:gd name="connsiteX49" fmla="*/ 302581 w 981007"/>
                <a:gd name="connsiteY49" fmla="*/ 1369972 h 1385546"/>
                <a:gd name="connsiteX50" fmla="*/ 296310 w 981007"/>
                <a:gd name="connsiteY50" fmla="*/ 1367545 h 1385546"/>
                <a:gd name="connsiteX51" fmla="*/ 32551 w 981007"/>
                <a:gd name="connsiteY51" fmla="*/ 1094076 h 1385546"/>
                <a:gd name="connsiteX52" fmla="*/ 3828 w 981007"/>
                <a:gd name="connsiteY52" fmla="*/ 972108 h 1385546"/>
                <a:gd name="connsiteX53" fmla="*/ 3019 w 981007"/>
                <a:gd name="connsiteY53" fmla="*/ 848723 h 1385546"/>
                <a:gd name="connsiteX54" fmla="*/ 42664 w 981007"/>
                <a:gd name="connsiteY54" fmla="*/ 686301 h 1385546"/>
                <a:gd name="connsiteX55" fmla="*/ 45091 w 981007"/>
                <a:gd name="connsiteY55" fmla="*/ 668906 h 1385546"/>
                <a:gd name="connsiteX56" fmla="*/ 54194 w 981007"/>
                <a:gd name="connsiteY56" fmla="*/ 638161 h 1385546"/>
                <a:gd name="connsiteX57" fmla="*/ 92625 w 981007"/>
                <a:gd name="connsiteY57" fmla="*/ 601348 h 1385546"/>
                <a:gd name="connsiteX58" fmla="*/ 241698 w 981007"/>
                <a:gd name="connsiteY58" fmla="*/ 534801 h 1385546"/>
                <a:gd name="connsiteX59" fmla="*/ 363059 w 981007"/>
                <a:gd name="connsiteY59" fmla="*/ 512956 h 1385546"/>
                <a:gd name="connsiteX60" fmla="*/ 474510 w 981007"/>
                <a:gd name="connsiteY60" fmla="*/ 512551 h 1385546"/>
                <a:gd name="connsiteX61" fmla="*/ 489882 w 981007"/>
                <a:gd name="connsiteY61" fmla="*/ 504056 h 1385546"/>
                <a:gd name="connsiteX62" fmla="*/ 561688 w 981007"/>
                <a:gd name="connsiteY62" fmla="*/ 415057 h 1385546"/>
                <a:gd name="connsiteX63" fmla="*/ 693366 w 981007"/>
                <a:gd name="connsiteY63" fmla="*/ 328081 h 1385546"/>
                <a:gd name="connsiteX64" fmla="*/ 798951 w 981007"/>
                <a:gd name="connsiteY64" fmla="*/ 257692 h 1385546"/>
                <a:gd name="connsiteX65" fmla="*/ 859834 w 981007"/>
                <a:gd name="connsiteY65" fmla="*/ 171525 h 1385546"/>
                <a:gd name="connsiteX66" fmla="*/ 865295 w 981007"/>
                <a:gd name="connsiteY66" fmla="*/ 92437 h 1385546"/>
                <a:gd name="connsiteX67" fmla="*/ 846888 w 981007"/>
                <a:gd name="connsiteY67" fmla="*/ 0 h 1385546"/>
                <a:gd name="connsiteX68" fmla="*/ 479971 w 981007"/>
                <a:gd name="connsiteY68" fmla="*/ 533587 h 1385546"/>
                <a:gd name="connsiteX69" fmla="*/ 473701 w 981007"/>
                <a:gd name="connsiteY69" fmla="*/ 533183 h 1385546"/>
                <a:gd name="connsiteX70" fmla="*/ 317549 w 981007"/>
                <a:gd name="connsiteY70" fmla="*/ 542892 h 1385546"/>
                <a:gd name="connsiteX71" fmla="*/ 202053 w 981007"/>
                <a:gd name="connsiteY71" fmla="*/ 571816 h 1385546"/>
                <a:gd name="connsiteX72" fmla="*/ 106379 w 981007"/>
                <a:gd name="connsiteY72" fmla="*/ 625620 h 1385546"/>
                <a:gd name="connsiteX73" fmla="*/ 95457 w 981007"/>
                <a:gd name="connsiteY73" fmla="*/ 690144 h 1385546"/>
                <a:gd name="connsiteX74" fmla="*/ 118515 w 981007"/>
                <a:gd name="connsiteY74" fmla="*/ 715428 h 1385546"/>
                <a:gd name="connsiteX75" fmla="*/ 190119 w 981007"/>
                <a:gd name="connsiteY75" fmla="*/ 752039 h 1385546"/>
                <a:gd name="connsiteX76" fmla="*/ 343237 w 981007"/>
                <a:gd name="connsiteY76" fmla="*/ 781368 h 1385546"/>
                <a:gd name="connsiteX77" fmla="*/ 454081 w 981007"/>
                <a:gd name="connsiteY77" fmla="*/ 786829 h 1385546"/>
                <a:gd name="connsiteX78" fmla="*/ 670105 w 981007"/>
                <a:gd name="connsiteY78" fmla="*/ 777524 h 1385546"/>
                <a:gd name="connsiteX79" fmla="*/ 740697 w 981007"/>
                <a:gd name="connsiteY79" fmla="*/ 762961 h 1385546"/>
                <a:gd name="connsiteX80" fmla="*/ 794703 w 981007"/>
                <a:gd name="connsiteY80" fmla="*/ 731407 h 1385546"/>
                <a:gd name="connsiteX81" fmla="*/ 797332 w 981007"/>
                <a:gd name="connsiteY81" fmla="*/ 680840 h 1385546"/>
                <a:gd name="connsiteX82" fmla="*/ 768812 w 981007"/>
                <a:gd name="connsiteY82" fmla="*/ 654949 h 1385546"/>
                <a:gd name="connsiteX83" fmla="*/ 595265 w 981007"/>
                <a:gd name="connsiteY83" fmla="*/ 600943 h 1385546"/>
                <a:gd name="connsiteX84" fmla="*/ 524673 w 981007"/>
                <a:gd name="connsiteY84" fmla="*/ 595482 h 1385546"/>
                <a:gd name="connsiteX85" fmla="*/ 514559 w 981007"/>
                <a:gd name="connsiteY85" fmla="*/ 602157 h 1385546"/>
                <a:gd name="connsiteX86" fmla="*/ 503637 w 981007"/>
                <a:gd name="connsiteY86" fmla="*/ 676187 h 1385546"/>
                <a:gd name="connsiteX87" fmla="*/ 502625 w 981007"/>
                <a:gd name="connsiteY87" fmla="*/ 688728 h 1385546"/>
                <a:gd name="connsiteX88" fmla="*/ 473701 w 981007"/>
                <a:gd name="connsiteY88" fmla="*/ 603168 h 1385546"/>
                <a:gd name="connsiteX89" fmla="*/ 464599 w 981007"/>
                <a:gd name="connsiteY89" fmla="*/ 595280 h 1385546"/>
                <a:gd name="connsiteX90" fmla="*/ 330494 w 981007"/>
                <a:gd name="connsiteY90" fmla="*/ 607416 h 1385546"/>
                <a:gd name="connsiteX91" fmla="*/ 203266 w 981007"/>
                <a:gd name="connsiteY91" fmla="*/ 635936 h 1385546"/>
                <a:gd name="connsiteX92" fmla="*/ 169690 w 981007"/>
                <a:gd name="connsiteY92" fmla="*/ 647061 h 1385546"/>
                <a:gd name="connsiteX93" fmla="*/ 173937 w 981007"/>
                <a:gd name="connsiteY93" fmla="*/ 643420 h 1385546"/>
                <a:gd name="connsiteX94" fmla="*/ 423336 w 981007"/>
                <a:gd name="connsiteY94" fmla="*/ 576468 h 1385546"/>
                <a:gd name="connsiteX95" fmla="*/ 466217 w 981007"/>
                <a:gd name="connsiteY95" fmla="*/ 574243 h 1385546"/>
                <a:gd name="connsiteX96" fmla="*/ 472892 w 981007"/>
                <a:gd name="connsiteY96" fmla="*/ 571007 h 1385546"/>
                <a:gd name="connsiteX97" fmla="*/ 479971 w 981007"/>
                <a:gd name="connsiteY97" fmla="*/ 533587 h 138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981007" h="1385546">
                  <a:moveTo>
                    <a:pt x="846888" y="0"/>
                  </a:moveTo>
                  <a:cubicBezTo>
                    <a:pt x="878645" y="40858"/>
                    <a:pt x="906356" y="84549"/>
                    <a:pt x="915256" y="137341"/>
                  </a:cubicBezTo>
                  <a:cubicBezTo>
                    <a:pt x="923751" y="187908"/>
                    <a:pt x="910401" y="233419"/>
                    <a:pt x="880263" y="274278"/>
                  </a:cubicBezTo>
                  <a:cubicBezTo>
                    <a:pt x="852552" y="311698"/>
                    <a:pt x="816952" y="340015"/>
                    <a:pt x="778117" y="364490"/>
                  </a:cubicBezTo>
                  <a:cubicBezTo>
                    <a:pt x="731595" y="393819"/>
                    <a:pt x="684466" y="422339"/>
                    <a:pt x="637944" y="451870"/>
                  </a:cubicBezTo>
                  <a:cubicBezTo>
                    <a:pt x="612256" y="468254"/>
                    <a:pt x="587579" y="486256"/>
                    <a:pt x="566138" y="508101"/>
                  </a:cubicBezTo>
                  <a:cubicBezTo>
                    <a:pt x="564115" y="510124"/>
                    <a:pt x="562295" y="512551"/>
                    <a:pt x="559059" y="516192"/>
                  </a:cubicBezTo>
                  <a:cubicBezTo>
                    <a:pt x="604772" y="520238"/>
                    <a:pt x="648664" y="524081"/>
                    <a:pt x="689927" y="541880"/>
                  </a:cubicBezTo>
                  <a:cubicBezTo>
                    <a:pt x="676780" y="541274"/>
                    <a:pt x="663632" y="540667"/>
                    <a:pt x="650687" y="539858"/>
                  </a:cubicBezTo>
                  <a:cubicBezTo>
                    <a:pt x="630055" y="538644"/>
                    <a:pt x="609626" y="537228"/>
                    <a:pt x="588995" y="536015"/>
                  </a:cubicBezTo>
                  <a:cubicBezTo>
                    <a:pt x="578072" y="535408"/>
                    <a:pt x="566947" y="535003"/>
                    <a:pt x="556025" y="534801"/>
                  </a:cubicBezTo>
                  <a:cubicBezTo>
                    <a:pt x="553800" y="534801"/>
                    <a:pt x="550766" y="535205"/>
                    <a:pt x="549754" y="536621"/>
                  </a:cubicBezTo>
                  <a:cubicBezTo>
                    <a:pt x="541461" y="548353"/>
                    <a:pt x="533370" y="560287"/>
                    <a:pt x="524268" y="573839"/>
                  </a:cubicBezTo>
                  <a:cubicBezTo>
                    <a:pt x="535595" y="574850"/>
                    <a:pt x="544091" y="575255"/>
                    <a:pt x="552586" y="576266"/>
                  </a:cubicBezTo>
                  <a:cubicBezTo>
                    <a:pt x="584545" y="579907"/>
                    <a:pt x="616706" y="582739"/>
                    <a:pt x="648664" y="587796"/>
                  </a:cubicBezTo>
                  <a:cubicBezTo>
                    <a:pt x="693568" y="594875"/>
                    <a:pt x="737663" y="606202"/>
                    <a:pt x="778926" y="625620"/>
                  </a:cubicBezTo>
                  <a:cubicBezTo>
                    <a:pt x="795917" y="633711"/>
                    <a:pt x="811491" y="644836"/>
                    <a:pt x="827471" y="654949"/>
                  </a:cubicBezTo>
                  <a:cubicBezTo>
                    <a:pt x="831111" y="657174"/>
                    <a:pt x="834145" y="661017"/>
                    <a:pt x="836977" y="664253"/>
                  </a:cubicBezTo>
                  <a:cubicBezTo>
                    <a:pt x="854979" y="685290"/>
                    <a:pt x="854372" y="706326"/>
                    <a:pt x="835359" y="726148"/>
                  </a:cubicBezTo>
                  <a:cubicBezTo>
                    <a:pt x="833539" y="728171"/>
                    <a:pt x="831516" y="730193"/>
                    <a:pt x="829089" y="732621"/>
                  </a:cubicBezTo>
                  <a:cubicBezTo>
                    <a:pt x="830707" y="732823"/>
                    <a:pt x="831516" y="733025"/>
                    <a:pt x="831920" y="732823"/>
                  </a:cubicBezTo>
                  <a:cubicBezTo>
                    <a:pt x="849316" y="720889"/>
                    <a:pt x="867115" y="709764"/>
                    <a:pt x="883904" y="696819"/>
                  </a:cubicBezTo>
                  <a:cubicBezTo>
                    <a:pt x="902108" y="682660"/>
                    <a:pt x="907569" y="662029"/>
                    <a:pt x="908581" y="639981"/>
                  </a:cubicBezTo>
                  <a:cubicBezTo>
                    <a:pt x="908581" y="638768"/>
                    <a:pt x="908783" y="637352"/>
                    <a:pt x="910401" y="635733"/>
                  </a:cubicBezTo>
                  <a:cubicBezTo>
                    <a:pt x="918290" y="652320"/>
                    <a:pt x="926380" y="668906"/>
                    <a:pt x="933864" y="685694"/>
                  </a:cubicBezTo>
                  <a:cubicBezTo>
                    <a:pt x="954091" y="731205"/>
                    <a:pt x="969059" y="778334"/>
                    <a:pt x="976746" y="827687"/>
                  </a:cubicBezTo>
                  <a:cubicBezTo>
                    <a:pt x="981802" y="860253"/>
                    <a:pt x="983825" y="893223"/>
                    <a:pt x="981802" y="926395"/>
                  </a:cubicBezTo>
                  <a:cubicBezTo>
                    <a:pt x="977555" y="995976"/>
                    <a:pt x="958946" y="1061309"/>
                    <a:pt x="927594" y="1123203"/>
                  </a:cubicBezTo>
                  <a:cubicBezTo>
                    <a:pt x="890983" y="1195616"/>
                    <a:pt x="836168" y="1251240"/>
                    <a:pt x="767801" y="1294121"/>
                  </a:cubicBezTo>
                  <a:cubicBezTo>
                    <a:pt x="715009" y="1327293"/>
                    <a:pt x="658171" y="1351970"/>
                    <a:pt x="600726" y="1375838"/>
                  </a:cubicBezTo>
                  <a:cubicBezTo>
                    <a:pt x="591624" y="1379681"/>
                    <a:pt x="582320" y="1383524"/>
                    <a:pt x="572813" y="1386356"/>
                  </a:cubicBezTo>
                  <a:cubicBezTo>
                    <a:pt x="590006" y="1375838"/>
                    <a:pt x="607401" y="1365927"/>
                    <a:pt x="624189" y="1355004"/>
                  </a:cubicBezTo>
                  <a:cubicBezTo>
                    <a:pt x="703479" y="1303830"/>
                    <a:pt x="773667" y="1242745"/>
                    <a:pt x="830505" y="1167096"/>
                  </a:cubicBezTo>
                  <a:cubicBezTo>
                    <a:pt x="869340" y="1115315"/>
                    <a:pt x="899479" y="1059084"/>
                    <a:pt x="914851" y="995571"/>
                  </a:cubicBezTo>
                  <a:cubicBezTo>
                    <a:pt x="936494" y="905561"/>
                    <a:pt x="921324" y="821417"/>
                    <a:pt x="874599" y="742330"/>
                  </a:cubicBezTo>
                  <a:cubicBezTo>
                    <a:pt x="873588" y="740711"/>
                    <a:pt x="872374" y="739296"/>
                    <a:pt x="871161" y="737677"/>
                  </a:cubicBezTo>
                  <a:cubicBezTo>
                    <a:pt x="858620" y="744150"/>
                    <a:pt x="846484" y="750825"/>
                    <a:pt x="833943" y="756488"/>
                  </a:cubicBezTo>
                  <a:cubicBezTo>
                    <a:pt x="792478" y="775906"/>
                    <a:pt x="748788" y="789256"/>
                    <a:pt x="703682" y="797145"/>
                  </a:cubicBezTo>
                  <a:cubicBezTo>
                    <a:pt x="668689" y="803213"/>
                    <a:pt x="633494" y="807663"/>
                    <a:pt x="598097" y="811506"/>
                  </a:cubicBezTo>
                  <a:cubicBezTo>
                    <a:pt x="532966" y="818585"/>
                    <a:pt x="467430" y="816360"/>
                    <a:pt x="402097" y="815349"/>
                  </a:cubicBezTo>
                  <a:cubicBezTo>
                    <a:pt x="370948" y="814944"/>
                    <a:pt x="339798" y="812922"/>
                    <a:pt x="308851" y="809888"/>
                  </a:cubicBezTo>
                  <a:cubicBezTo>
                    <a:pt x="223696" y="801595"/>
                    <a:pt x="143597" y="778131"/>
                    <a:pt x="72802" y="728171"/>
                  </a:cubicBezTo>
                  <a:cubicBezTo>
                    <a:pt x="71386" y="727159"/>
                    <a:pt x="69566" y="726350"/>
                    <a:pt x="67139" y="724732"/>
                  </a:cubicBezTo>
                  <a:cubicBezTo>
                    <a:pt x="65925" y="728980"/>
                    <a:pt x="64712" y="732621"/>
                    <a:pt x="64105" y="736464"/>
                  </a:cubicBezTo>
                  <a:cubicBezTo>
                    <a:pt x="58846" y="771052"/>
                    <a:pt x="52373" y="805640"/>
                    <a:pt x="48530" y="840430"/>
                  </a:cubicBezTo>
                  <a:cubicBezTo>
                    <a:pt x="43878" y="882300"/>
                    <a:pt x="43069" y="924575"/>
                    <a:pt x="46507" y="966647"/>
                  </a:cubicBezTo>
                  <a:cubicBezTo>
                    <a:pt x="50350" y="1014989"/>
                    <a:pt x="59655" y="1061916"/>
                    <a:pt x="77252" y="1107224"/>
                  </a:cubicBezTo>
                  <a:cubicBezTo>
                    <a:pt x="99502" y="1164669"/>
                    <a:pt x="133686" y="1214427"/>
                    <a:pt x="176162" y="1258522"/>
                  </a:cubicBezTo>
                  <a:cubicBezTo>
                    <a:pt x="213987" y="1297762"/>
                    <a:pt x="256665" y="1331541"/>
                    <a:pt x="299344" y="1365522"/>
                  </a:cubicBezTo>
                  <a:cubicBezTo>
                    <a:pt x="300558" y="1366534"/>
                    <a:pt x="301772" y="1367545"/>
                    <a:pt x="302581" y="1369972"/>
                  </a:cubicBezTo>
                  <a:cubicBezTo>
                    <a:pt x="300558" y="1369163"/>
                    <a:pt x="298333" y="1368354"/>
                    <a:pt x="296310" y="1367545"/>
                  </a:cubicBezTo>
                  <a:cubicBezTo>
                    <a:pt x="168678" y="1314753"/>
                    <a:pt x="81095" y="1223124"/>
                    <a:pt x="32551" y="1094076"/>
                  </a:cubicBezTo>
                  <a:cubicBezTo>
                    <a:pt x="17785" y="1054836"/>
                    <a:pt x="8683" y="1013978"/>
                    <a:pt x="3828" y="972108"/>
                  </a:cubicBezTo>
                  <a:cubicBezTo>
                    <a:pt x="-1026" y="930845"/>
                    <a:pt x="-1228" y="889784"/>
                    <a:pt x="3019" y="848723"/>
                  </a:cubicBezTo>
                  <a:cubicBezTo>
                    <a:pt x="8683" y="792897"/>
                    <a:pt x="22033" y="738689"/>
                    <a:pt x="42664" y="686301"/>
                  </a:cubicBezTo>
                  <a:cubicBezTo>
                    <a:pt x="44889" y="680637"/>
                    <a:pt x="46305" y="675378"/>
                    <a:pt x="45091" y="668906"/>
                  </a:cubicBezTo>
                  <a:cubicBezTo>
                    <a:pt x="42866" y="657376"/>
                    <a:pt x="47519" y="647263"/>
                    <a:pt x="54194" y="638161"/>
                  </a:cubicBezTo>
                  <a:cubicBezTo>
                    <a:pt x="64509" y="623395"/>
                    <a:pt x="78061" y="611866"/>
                    <a:pt x="92625" y="601348"/>
                  </a:cubicBezTo>
                  <a:cubicBezTo>
                    <a:pt x="137731" y="568985"/>
                    <a:pt x="188096" y="548353"/>
                    <a:pt x="241698" y="534801"/>
                  </a:cubicBezTo>
                  <a:cubicBezTo>
                    <a:pt x="281747" y="524687"/>
                    <a:pt x="321999" y="516799"/>
                    <a:pt x="363059" y="512956"/>
                  </a:cubicBezTo>
                  <a:cubicBezTo>
                    <a:pt x="400075" y="509315"/>
                    <a:pt x="437495" y="507697"/>
                    <a:pt x="474510" y="512551"/>
                  </a:cubicBezTo>
                  <a:cubicBezTo>
                    <a:pt x="482196" y="513563"/>
                    <a:pt x="486242" y="511944"/>
                    <a:pt x="489882" y="504056"/>
                  </a:cubicBezTo>
                  <a:cubicBezTo>
                    <a:pt x="505862" y="468052"/>
                    <a:pt x="532157" y="440139"/>
                    <a:pt x="561688" y="415057"/>
                  </a:cubicBezTo>
                  <a:cubicBezTo>
                    <a:pt x="602142" y="380874"/>
                    <a:pt x="647248" y="353567"/>
                    <a:pt x="693366" y="328081"/>
                  </a:cubicBezTo>
                  <a:cubicBezTo>
                    <a:pt x="730583" y="307450"/>
                    <a:pt x="766992" y="285807"/>
                    <a:pt x="798951" y="257692"/>
                  </a:cubicBezTo>
                  <a:cubicBezTo>
                    <a:pt x="826055" y="233824"/>
                    <a:pt x="848709" y="206720"/>
                    <a:pt x="859834" y="171525"/>
                  </a:cubicBezTo>
                  <a:cubicBezTo>
                    <a:pt x="868127" y="145634"/>
                    <a:pt x="869947" y="119137"/>
                    <a:pt x="865295" y="92437"/>
                  </a:cubicBezTo>
                  <a:cubicBezTo>
                    <a:pt x="859631" y="61490"/>
                    <a:pt x="852957" y="30745"/>
                    <a:pt x="846888" y="0"/>
                  </a:cubicBezTo>
                  <a:close/>
                  <a:moveTo>
                    <a:pt x="479971" y="533587"/>
                  </a:moveTo>
                  <a:cubicBezTo>
                    <a:pt x="477746" y="533385"/>
                    <a:pt x="475724" y="533183"/>
                    <a:pt x="473701" y="533183"/>
                  </a:cubicBezTo>
                  <a:cubicBezTo>
                    <a:pt x="421515" y="532778"/>
                    <a:pt x="369330" y="535205"/>
                    <a:pt x="317549" y="542892"/>
                  </a:cubicBezTo>
                  <a:cubicBezTo>
                    <a:pt x="278106" y="548758"/>
                    <a:pt x="239473" y="557455"/>
                    <a:pt x="202053" y="571816"/>
                  </a:cubicBezTo>
                  <a:cubicBezTo>
                    <a:pt x="167465" y="584964"/>
                    <a:pt x="135101" y="602359"/>
                    <a:pt x="106379" y="625620"/>
                  </a:cubicBezTo>
                  <a:cubicBezTo>
                    <a:pt x="85343" y="642611"/>
                    <a:pt x="80691" y="667490"/>
                    <a:pt x="95457" y="690144"/>
                  </a:cubicBezTo>
                  <a:cubicBezTo>
                    <a:pt x="101525" y="699651"/>
                    <a:pt x="109818" y="708146"/>
                    <a:pt x="118515" y="715428"/>
                  </a:cubicBezTo>
                  <a:cubicBezTo>
                    <a:pt x="139551" y="732823"/>
                    <a:pt x="164431" y="743341"/>
                    <a:pt x="190119" y="752039"/>
                  </a:cubicBezTo>
                  <a:cubicBezTo>
                    <a:pt x="239877" y="768827"/>
                    <a:pt x="291254" y="777120"/>
                    <a:pt x="343237" y="781368"/>
                  </a:cubicBezTo>
                  <a:cubicBezTo>
                    <a:pt x="380050" y="784402"/>
                    <a:pt x="417065" y="786222"/>
                    <a:pt x="454081" y="786829"/>
                  </a:cubicBezTo>
                  <a:cubicBezTo>
                    <a:pt x="526291" y="788043"/>
                    <a:pt x="598299" y="785818"/>
                    <a:pt x="670105" y="777524"/>
                  </a:cubicBezTo>
                  <a:cubicBezTo>
                    <a:pt x="694175" y="774895"/>
                    <a:pt x="717840" y="771659"/>
                    <a:pt x="740697" y="762961"/>
                  </a:cubicBezTo>
                  <a:cubicBezTo>
                    <a:pt x="760519" y="755477"/>
                    <a:pt x="779937" y="747184"/>
                    <a:pt x="794703" y="731407"/>
                  </a:cubicBezTo>
                  <a:cubicBezTo>
                    <a:pt x="809671" y="715428"/>
                    <a:pt x="811289" y="697628"/>
                    <a:pt x="797332" y="680840"/>
                  </a:cubicBezTo>
                  <a:cubicBezTo>
                    <a:pt x="789242" y="671131"/>
                    <a:pt x="779330" y="662231"/>
                    <a:pt x="768812" y="654949"/>
                  </a:cubicBezTo>
                  <a:cubicBezTo>
                    <a:pt x="716627" y="619552"/>
                    <a:pt x="656350" y="608023"/>
                    <a:pt x="595265" y="600943"/>
                  </a:cubicBezTo>
                  <a:cubicBezTo>
                    <a:pt x="571802" y="598111"/>
                    <a:pt x="548136" y="597504"/>
                    <a:pt x="524673" y="595482"/>
                  </a:cubicBezTo>
                  <a:cubicBezTo>
                    <a:pt x="519009" y="595077"/>
                    <a:pt x="516177" y="596493"/>
                    <a:pt x="514559" y="602157"/>
                  </a:cubicBezTo>
                  <a:cubicBezTo>
                    <a:pt x="507682" y="626429"/>
                    <a:pt x="505053" y="651308"/>
                    <a:pt x="503637" y="676187"/>
                  </a:cubicBezTo>
                  <a:cubicBezTo>
                    <a:pt x="503435" y="680435"/>
                    <a:pt x="503030" y="684480"/>
                    <a:pt x="502625" y="688728"/>
                  </a:cubicBezTo>
                  <a:cubicBezTo>
                    <a:pt x="486646" y="661826"/>
                    <a:pt x="476128" y="633711"/>
                    <a:pt x="473701" y="603168"/>
                  </a:cubicBezTo>
                  <a:cubicBezTo>
                    <a:pt x="473094" y="596291"/>
                    <a:pt x="470869" y="594875"/>
                    <a:pt x="464599" y="595280"/>
                  </a:cubicBezTo>
                  <a:cubicBezTo>
                    <a:pt x="419695" y="597504"/>
                    <a:pt x="374993" y="600741"/>
                    <a:pt x="330494" y="607416"/>
                  </a:cubicBezTo>
                  <a:cubicBezTo>
                    <a:pt x="287410" y="614091"/>
                    <a:pt x="244934" y="622990"/>
                    <a:pt x="203266" y="635936"/>
                  </a:cubicBezTo>
                  <a:cubicBezTo>
                    <a:pt x="191939" y="639374"/>
                    <a:pt x="181017" y="643217"/>
                    <a:pt x="169690" y="647061"/>
                  </a:cubicBezTo>
                  <a:cubicBezTo>
                    <a:pt x="170701" y="645038"/>
                    <a:pt x="172319" y="644229"/>
                    <a:pt x="173937" y="643420"/>
                  </a:cubicBezTo>
                  <a:cubicBezTo>
                    <a:pt x="251609" y="600741"/>
                    <a:pt x="335955" y="583143"/>
                    <a:pt x="423336" y="576468"/>
                  </a:cubicBezTo>
                  <a:cubicBezTo>
                    <a:pt x="437495" y="575457"/>
                    <a:pt x="451856" y="575255"/>
                    <a:pt x="466217" y="574243"/>
                  </a:cubicBezTo>
                  <a:cubicBezTo>
                    <a:pt x="468644" y="574041"/>
                    <a:pt x="472689" y="572625"/>
                    <a:pt x="472892" y="571007"/>
                  </a:cubicBezTo>
                  <a:cubicBezTo>
                    <a:pt x="475724" y="558871"/>
                    <a:pt x="477746" y="546330"/>
                    <a:pt x="479971" y="533587"/>
                  </a:cubicBezTo>
                  <a:close/>
                </a:path>
              </a:pathLst>
            </a:custGeom>
            <a:grpFill/>
            <a:ln w="2014" cap="flat">
              <a:noFill/>
              <a:prstDash val="solid"/>
              <a:miter/>
            </a:ln>
          </p:spPr>
          <p:txBody>
            <a:bodyPr rtlCol="0" anchor="ctr"/>
            <a:lstStyle/>
            <a:p>
              <a:endParaRPr lang="en-US"/>
            </a:p>
          </p:txBody>
        </p:sp>
        <p:sp>
          <p:nvSpPr>
            <p:cNvPr id="50" name="Freeform: Shape 75">
              <a:extLst>
                <a:ext uri="{FF2B5EF4-FFF2-40B4-BE49-F238E27FC236}">
                  <a16:creationId xmlns:a16="http://schemas.microsoft.com/office/drawing/2014/main" id="{965906F0-F9AF-4037-8C78-AE5CD1A4C0F7}"/>
                </a:ext>
              </a:extLst>
            </p:cNvPr>
            <p:cNvSpPr/>
            <p:nvPr/>
          </p:nvSpPr>
          <p:spPr>
            <a:xfrm>
              <a:off x="9646532" y="1158426"/>
              <a:ext cx="325654" cy="501629"/>
            </a:xfrm>
            <a:custGeom>
              <a:avLst/>
              <a:gdLst>
                <a:gd name="connsiteX0" fmla="*/ 0 w 325654"/>
                <a:gd name="connsiteY0" fmla="*/ 502589 h 501628"/>
                <a:gd name="connsiteX1" fmla="*/ 85560 w 325654"/>
                <a:gd name="connsiteY1" fmla="*/ 426536 h 501628"/>
                <a:gd name="connsiteX2" fmla="*/ 179818 w 325654"/>
                <a:gd name="connsiteY2" fmla="*/ 314478 h 501628"/>
                <a:gd name="connsiteX3" fmla="*/ 204495 w 325654"/>
                <a:gd name="connsiteY3" fmla="*/ 239841 h 501628"/>
                <a:gd name="connsiteX4" fmla="*/ 182852 w 325654"/>
                <a:gd name="connsiteY4" fmla="*/ 164394 h 501628"/>
                <a:gd name="connsiteX5" fmla="*/ 135723 w 325654"/>
                <a:gd name="connsiteY5" fmla="*/ 116456 h 501628"/>
                <a:gd name="connsiteX6" fmla="*/ 116507 w 325654"/>
                <a:gd name="connsiteY6" fmla="*/ 100073 h 501628"/>
                <a:gd name="connsiteX7" fmla="*/ 144016 w 325654"/>
                <a:gd name="connsiteY7" fmla="*/ 3388 h 501628"/>
                <a:gd name="connsiteX8" fmla="*/ 211776 w 325654"/>
                <a:gd name="connsiteY8" fmla="*/ 9658 h 501628"/>
                <a:gd name="connsiteX9" fmla="*/ 292886 w 325654"/>
                <a:gd name="connsiteY9" fmla="*/ 70946 h 501628"/>
                <a:gd name="connsiteX10" fmla="*/ 313316 w 325654"/>
                <a:gd name="connsiteY10" fmla="*/ 228918 h 501628"/>
                <a:gd name="connsiteX11" fmla="*/ 237667 w 325654"/>
                <a:gd name="connsiteY11" fmla="*/ 338751 h 501628"/>
                <a:gd name="connsiteX12" fmla="*/ 79897 w 325654"/>
                <a:gd name="connsiteY12" fmla="*/ 458697 h 501628"/>
                <a:gd name="connsiteX13" fmla="*/ 405 w 325654"/>
                <a:gd name="connsiteY13" fmla="*/ 503398 h 501628"/>
                <a:gd name="connsiteX14" fmla="*/ 0 w 325654"/>
                <a:gd name="connsiteY14" fmla="*/ 502589 h 50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5654" h="501628">
                  <a:moveTo>
                    <a:pt x="0" y="502589"/>
                  </a:moveTo>
                  <a:cubicBezTo>
                    <a:pt x="28520" y="477305"/>
                    <a:pt x="57647" y="452426"/>
                    <a:pt x="85560" y="426536"/>
                  </a:cubicBezTo>
                  <a:cubicBezTo>
                    <a:pt x="121564" y="393161"/>
                    <a:pt x="155141" y="357562"/>
                    <a:pt x="179818" y="314478"/>
                  </a:cubicBezTo>
                  <a:cubicBezTo>
                    <a:pt x="193168" y="291217"/>
                    <a:pt x="202674" y="266743"/>
                    <a:pt x="204495" y="239841"/>
                  </a:cubicBezTo>
                  <a:cubicBezTo>
                    <a:pt x="206315" y="212130"/>
                    <a:pt x="198224" y="187049"/>
                    <a:pt x="182852" y="164394"/>
                  </a:cubicBezTo>
                  <a:cubicBezTo>
                    <a:pt x="170109" y="145583"/>
                    <a:pt x="153725" y="130211"/>
                    <a:pt x="135723" y="116456"/>
                  </a:cubicBezTo>
                  <a:cubicBezTo>
                    <a:pt x="129048" y="111400"/>
                    <a:pt x="122373" y="106141"/>
                    <a:pt x="116507" y="100073"/>
                  </a:cubicBezTo>
                  <a:cubicBezTo>
                    <a:pt x="83335" y="65080"/>
                    <a:pt x="97494" y="16131"/>
                    <a:pt x="144016" y="3388"/>
                  </a:cubicBezTo>
                  <a:cubicBezTo>
                    <a:pt x="167277" y="-2883"/>
                    <a:pt x="190134" y="-253"/>
                    <a:pt x="211776" y="9658"/>
                  </a:cubicBezTo>
                  <a:cubicBezTo>
                    <a:pt x="243330" y="23817"/>
                    <a:pt x="271041" y="43842"/>
                    <a:pt x="292886" y="70946"/>
                  </a:cubicBezTo>
                  <a:cubicBezTo>
                    <a:pt x="331722" y="119288"/>
                    <a:pt x="335565" y="172687"/>
                    <a:pt x="313316" y="228918"/>
                  </a:cubicBezTo>
                  <a:cubicBezTo>
                    <a:pt x="296527" y="271193"/>
                    <a:pt x="268614" y="306185"/>
                    <a:pt x="237667" y="338751"/>
                  </a:cubicBezTo>
                  <a:cubicBezTo>
                    <a:pt x="191549" y="387296"/>
                    <a:pt x="137543" y="425524"/>
                    <a:pt x="79897" y="458697"/>
                  </a:cubicBezTo>
                  <a:cubicBezTo>
                    <a:pt x="53601" y="473867"/>
                    <a:pt x="26902" y="488633"/>
                    <a:pt x="405" y="503398"/>
                  </a:cubicBezTo>
                  <a:cubicBezTo>
                    <a:pt x="405" y="503196"/>
                    <a:pt x="202" y="502994"/>
                    <a:pt x="0" y="502589"/>
                  </a:cubicBezTo>
                  <a:close/>
                </a:path>
              </a:pathLst>
            </a:custGeom>
            <a:grpFill/>
            <a:ln w="2014" cap="flat">
              <a:noFill/>
              <a:prstDash val="solid"/>
              <a:miter/>
            </a:ln>
          </p:spPr>
          <p:txBody>
            <a:bodyPr rtlCol="0" anchor="ctr"/>
            <a:lstStyle/>
            <a:p>
              <a:endParaRPr lang="en-US"/>
            </a:p>
          </p:txBody>
        </p:sp>
        <p:sp>
          <p:nvSpPr>
            <p:cNvPr id="51" name="Freeform: Shape 76">
              <a:extLst>
                <a:ext uri="{FF2B5EF4-FFF2-40B4-BE49-F238E27FC236}">
                  <a16:creationId xmlns:a16="http://schemas.microsoft.com/office/drawing/2014/main" id="{51C99858-C34C-46CC-ADC1-D9FDBB94CCF1}"/>
                </a:ext>
              </a:extLst>
            </p:cNvPr>
            <p:cNvSpPr/>
            <p:nvPr/>
          </p:nvSpPr>
          <p:spPr>
            <a:xfrm>
              <a:off x="9287796" y="296706"/>
              <a:ext cx="258905" cy="404539"/>
            </a:xfrm>
            <a:custGeom>
              <a:avLst/>
              <a:gdLst>
                <a:gd name="connsiteX0" fmla="*/ 217754 w 258905"/>
                <a:gd name="connsiteY0" fmla="*/ 0 h 404539"/>
                <a:gd name="connsiteX1" fmla="*/ 260028 w 258905"/>
                <a:gd name="connsiteY1" fmla="*/ 95067 h 404539"/>
                <a:gd name="connsiteX2" fmla="*/ 241217 w 258905"/>
                <a:gd name="connsiteY2" fmla="*/ 157164 h 404539"/>
                <a:gd name="connsiteX3" fmla="*/ 181750 w 258905"/>
                <a:gd name="connsiteY3" fmla="*/ 212181 h 404539"/>
                <a:gd name="connsiteX4" fmla="*/ 81020 w 258905"/>
                <a:gd name="connsiteY4" fmla="*/ 280143 h 404539"/>
                <a:gd name="connsiteX5" fmla="*/ 34700 w 258905"/>
                <a:gd name="connsiteY5" fmla="*/ 329497 h 404539"/>
                <a:gd name="connsiteX6" fmla="*/ 18721 w 258905"/>
                <a:gd name="connsiteY6" fmla="*/ 386335 h 404539"/>
                <a:gd name="connsiteX7" fmla="*/ 17305 w 258905"/>
                <a:gd name="connsiteY7" fmla="*/ 404944 h 404539"/>
                <a:gd name="connsiteX8" fmla="*/ 1123 w 258905"/>
                <a:gd name="connsiteY8" fmla="*/ 359433 h 404539"/>
                <a:gd name="connsiteX9" fmla="*/ 34902 w 258905"/>
                <a:gd name="connsiteY9" fmla="*/ 263355 h 404539"/>
                <a:gd name="connsiteX10" fmla="*/ 124710 w 258905"/>
                <a:gd name="connsiteY10" fmla="*/ 195392 h 404539"/>
                <a:gd name="connsiteX11" fmla="*/ 190852 w 258905"/>
                <a:gd name="connsiteY11" fmla="*/ 151702 h 404539"/>
                <a:gd name="connsiteX12" fmla="*/ 228474 w 258905"/>
                <a:gd name="connsiteY12" fmla="*/ 93853 h 404539"/>
                <a:gd name="connsiteX13" fmla="*/ 225845 w 258905"/>
                <a:gd name="connsiteY13" fmla="*/ 32565 h 404539"/>
                <a:gd name="connsiteX14" fmla="*/ 217754 w 258905"/>
                <a:gd name="connsiteY14" fmla="*/ 0 h 40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905" h="404539">
                  <a:moveTo>
                    <a:pt x="217754" y="0"/>
                  </a:moveTo>
                  <a:cubicBezTo>
                    <a:pt x="240408" y="29329"/>
                    <a:pt x="258410" y="58658"/>
                    <a:pt x="260028" y="95067"/>
                  </a:cubicBezTo>
                  <a:cubicBezTo>
                    <a:pt x="261040" y="117721"/>
                    <a:pt x="253960" y="138352"/>
                    <a:pt x="241217" y="157164"/>
                  </a:cubicBezTo>
                  <a:cubicBezTo>
                    <a:pt x="225642" y="180020"/>
                    <a:pt x="204606" y="197011"/>
                    <a:pt x="181750" y="212181"/>
                  </a:cubicBezTo>
                  <a:cubicBezTo>
                    <a:pt x="147971" y="234633"/>
                    <a:pt x="113990" y="256680"/>
                    <a:pt x="81020" y="280143"/>
                  </a:cubicBezTo>
                  <a:cubicBezTo>
                    <a:pt x="62411" y="293291"/>
                    <a:pt x="46431" y="309675"/>
                    <a:pt x="34700" y="329497"/>
                  </a:cubicBezTo>
                  <a:cubicBezTo>
                    <a:pt x="24384" y="347095"/>
                    <a:pt x="20339" y="366310"/>
                    <a:pt x="18721" y="386335"/>
                  </a:cubicBezTo>
                  <a:cubicBezTo>
                    <a:pt x="18316" y="391796"/>
                    <a:pt x="17911" y="397460"/>
                    <a:pt x="17305" y="404944"/>
                  </a:cubicBezTo>
                  <a:cubicBezTo>
                    <a:pt x="8607" y="389571"/>
                    <a:pt x="3550" y="375008"/>
                    <a:pt x="1123" y="359433"/>
                  </a:cubicBezTo>
                  <a:cubicBezTo>
                    <a:pt x="-4338" y="321609"/>
                    <a:pt x="10630" y="290661"/>
                    <a:pt x="34902" y="263355"/>
                  </a:cubicBezTo>
                  <a:cubicBezTo>
                    <a:pt x="60388" y="234835"/>
                    <a:pt x="91740" y="213799"/>
                    <a:pt x="124710" y="195392"/>
                  </a:cubicBezTo>
                  <a:cubicBezTo>
                    <a:pt x="147769" y="182447"/>
                    <a:pt x="170827" y="169300"/>
                    <a:pt x="190852" y="151702"/>
                  </a:cubicBezTo>
                  <a:cubicBezTo>
                    <a:pt x="208854" y="135925"/>
                    <a:pt x="223013" y="117721"/>
                    <a:pt x="228474" y="93853"/>
                  </a:cubicBezTo>
                  <a:cubicBezTo>
                    <a:pt x="233126" y="73222"/>
                    <a:pt x="230295" y="52792"/>
                    <a:pt x="225845" y="32565"/>
                  </a:cubicBezTo>
                  <a:cubicBezTo>
                    <a:pt x="223215" y="22452"/>
                    <a:pt x="220586" y="12338"/>
                    <a:pt x="217754" y="0"/>
                  </a:cubicBezTo>
                  <a:close/>
                </a:path>
              </a:pathLst>
            </a:custGeom>
            <a:grpFill/>
            <a:ln w="2014" cap="flat">
              <a:noFill/>
              <a:prstDash val="solid"/>
              <a:miter/>
            </a:ln>
          </p:spPr>
          <p:txBody>
            <a:bodyPr rtlCol="0" anchor="ctr"/>
            <a:lstStyle/>
            <a:p>
              <a:endParaRPr lang="en-US"/>
            </a:p>
          </p:txBody>
        </p:sp>
        <p:sp>
          <p:nvSpPr>
            <p:cNvPr id="52" name="Freeform: Shape 77">
              <a:extLst>
                <a:ext uri="{FF2B5EF4-FFF2-40B4-BE49-F238E27FC236}">
                  <a16:creationId xmlns:a16="http://schemas.microsoft.com/office/drawing/2014/main" id="{8D62E058-3945-4102-A1EF-F90E2344BC01}"/>
                </a:ext>
              </a:extLst>
            </p:cNvPr>
            <p:cNvSpPr/>
            <p:nvPr/>
          </p:nvSpPr>
          <p:spPr>
            <a:xfrm>
              <a:off x="9319451" y="228137"/>
              <a:ext cx="151702" cy="230587"/>
            </a:xfrm>
            <a:custGeom>
              <a:avLst/>
              <a:gdLst>
                <a:gd name="connsiteX0" fmla="*/ 128857 w 151702"/>
                <a:gd name="connsiteY0" fmla="*/ 0 h 230587"/>
                <a:gd name="connsiteX1" fmla="*/ 152522 w 151702"/>
                <a:gd name="connsiteY1" fmla="*/ 47736 h 230587"/>
                <a:gd name="connsiteX2" fmla="*/ 138363 w 151702"/>
                <a:gd name="connsiteY2" fmla="*/ 94055 h 230587"/>
                <a:gd name="connsiteX3" fmla="*/ 97909 w 151702"/>
                <a:gd name="connsiteY3" fmla="*/ 127632 h 230587"/>
                <a:gd name="connsiteX4" fmla="*/ 43701 w 151702"/>
                <a:gd name="connsiteY4" fmla="*/ 165052 h 230587"/>
                <a:gd name="connsiteX5" fmla="*/ 10731 w 151702"/>
                <a:gd name="connsiteY5" fmla="*/ 228565 h 230587"/>
                <a:gd name="connsiteX6" fmla="*/ 10124 w 151702"/>
                <a:gd name="connsiteY6" fmla="*/ 231801 h 230587"/>
                <a:gd name="connsiteX7" fmla="*/ 7697 w 151702"/>
                <a:gd name="connsiteY7" fmla="*/ 232408 h 230587"/>
                <a:gd name="connsiteX8" fmla="*/ 618 w 151702"/>
                <a:gd name="connsiteY8" fmla="*/ 207731 h 230587"/>
                <a:gd name="connsiteX9" fmla="*/ 12956 w 151702"/>
                <a:gd name="connsiteY9" fmla="*/ 161411 h 230587"/>
                <a:gd name="connsiteX10" fmla="*/ 56039 w 151702"/>
                <a:gd name="connsiteY10" fmla="*/ 122575 h 230587"/>
                <a:gd name="connsiteX11" fmla="*/ 103168 w 151702"/>
                <a:gd name="connsiteY11" fmla="*/ 93246 h 230587"/>
                <a:gd name="connsiteX12" fmla="*/ 134318 w 151702"/>
                <a:gd name="connsiteY12" fmla="*/ 50163 h 230587"/>
                <a:gd name="connsiteX13" fmla="*/ 132093 w 151702"/>
                <a:gd name="connsiteY13" fmla="*/ 12743 h 230587"/>
                <a:gd name="connsiteX14" fmla="*/ 128857 w 151702"/>
                <a:gd name="connsiteY14" fmla="*/ 0 h 2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702" h="230587">
                  <a:moveTo>
                    <a:pt x="128857" y="0"/>
                  </a:moveTo>
                  <a:cubicBezTo>
                    <a:pt x="140993" y="13957"/>
                    <a:pt x="150095" y="29329"/>
                    <a:pt x="152522" y="47736"/>
                  </a:cubicBezTo>
                  <a:cubicBezTo>
                    <a:pt x="154747" y="65333"/>
                    <a:pt x="149083" y="80503"/>
                    <a:pt x="138363" y="94055"/>
                  </a:cubicBezTo>
                  <a:cubicBezTo>
                    <a:pt x="127238" y="108214"/>
                    <a:pt x="112675" y="117923"/>
                    <a:pt x="97909" y="127632"/>
                  </a:cubicBezTo>
                  <a:cubicBezTo>
                    <a:pt x="79503" y="139768"/>
                    <a:pt x="61298" y="152107"/>
                    <a:pt x="43701" y="165052"/>
                  </a:cubicBezTo>
                  <a:cubicBezTo>
                    <a:pt x="22665" y="180627"/>
                    <a:pt x="10731" y="201663"/>
                    <a:pt x="10731" y="228565"/>
                  </a:cubicBezTo>
                  <a:cubicBezTo>
                    <a:pt x="10731" y="229576"/>
                    <a:pt x="10326" y="230790"/>
                    <a:pt x="10124" y="231801"/>
                  </a:cubicBezTo>
                  <a:cubicBezTo>
                    <a:pt x="9315" y="232003"/>
                    <a:pt x="8506" y="232206"/>
                    <a:pt x="7697" y="232408"/>
                  </a:cubicBezTo>
                  <a:cubicBezTo>
                    <a:pt x="5270" y="224115"/>
                    <a:pt x="1831" y="216226"/>
                    <a:pt x="618" y="207731"/>
                  </a:cubicBezTo>
                  <a:cubicBezTo>
                    <a:pt x="-1810" y="190740"/>
                    <a:pt x="3045" y="175368"/>
                    <a:pt x="12956" y="161411"/>
                  </a:cubicBezTo>
                  <a:cubicBezTo>
                    <a:pt x="24485" y="145230"/>
                    <a:pt x="39453" y="133093"/>
                    <a:pt x="56039" y="122575"/>
                  </a:cubicBezTo>
                  <a:cubicBezTo>
                    <a:pt x="71614" y="112664"/>
                    <a:pt x="87796" y="103764"/>
                    <a:pt x="103168" y="93246"/>
                  </a:cubicBezTo>
                  <a:cubicBezTo>
                    <a:pt x="118541" y="82728"/>
                    <a:pt x="132093" y="69581"/>
                    <a:pt x="134318" y="50163"/>
                  </a:cubicBezTo>
                  <a:cubicBezTo>
                    <a:pt x="135734" y="37824"/>
                    <a:pt x="133104" y="25284"/>
                    <a:pt x="132093" y="12743"/>
                  </a:cubicBezTo>
                  <a:cubicBezTo>
                    <a:pt x="131486" y="8495"/>
                    <a:pt x="129868" y="4248"/>
                    <a:pt x="128857" y="0"/>
                  </a:cubicBezTo>
                  <a:close/>
                </a:path>
              </a:pathLst>
            </a:custGeom>
            <a:grpFill/>
            <a:ln w="2014" cap="flat">
              <a:noFill/>
              <a:prstDash val="solid"/>
              <a:miter/>
            </a:ln>
          </p:spPr>
          <p:txBody>
            <a:bodyPr rtlCol="0" anchor="ctr"/>
            <a:lstStyle/>
            <a:p>
              <a:endParaRPr lang="en-US"/>
            </a:p>
          </p:txBody>
        </p:sp>
      </p:grpSp>
      <p:grpSp>
        <p:nvGrpSpPr>
          <p:cNvPr id="53" name="Graphic 98">
            <a:extLst>
              <a:ext uri="{FF2B5EF4-FFF2-40B4-BE49-F238E27FC236}">
                <a16:creationId xmlns:a16="http://schemas.microsoft.com/office/drawing/2014/main" id="{386B694A-0203-4191-9994-F7AA669FB7D0}"/>
              </a:ext>
            </a:extLst>
          </p:cNvPr>
          <p:cNvGrpSpPr/>
          <p:nvPr/>
        </p:nvGrpSpPr>
        <p:grpSpPr>
          <a:xfrm>
            <a:off x="4667948" y="3649209"/>
            <a:ext cx="648426" cy="766369"/>
            <a:chOff x="8465277" y="228137"/>
            <a:chExt cx="1519045" cy="1795345"/>
          </a:xfrm>
          <a:solidFill>
            <a:schemeClr val="bg1"/>
          </a:solidFill>
        </p:grpSpPr>
        <p:sp>
          <p:nvSpPr>
            <p:cNvPr id="54" name="Freeform: Shape 73">
              <a:extLst>
                <a:ext uri="{FF2B5EF4-FFF2-40B4-BE49-F238E27FC236}">
                  <a16:creationId xmlns:a16="http://schemas.microsoft.com/office/drawing/2014/main" id="{B0E36389-C9E0-466E-B849-89D5972648F0}"/>
                </a:ext>
              </a:extLst>
            </p:cNvPr>
            <p:cNvSpPr/>
            <p:nvPr/>
          </p:nvSpPr>
          <p:spPr>
            <a:xfrm>
              <a:off x="8465277" y="1643215"/>
              <a:ext cx="1519045" cy="380267"/>
            </a:xfrm>
            <a:custGeom>
              <a:avLst/>
              <a:gdLst>
                <a:gd name="connsiteX0" fmla="*/ 0 w 1519045"/>
                <a:gd name="connsiteY0" fmla="*/ 143005 h 380266"/>
                <a:gd name="connsiteX1" fmla="*/ 4045 w 1519045"/>
                <a:gd name="connsiteY1" fmla="*/ 126823 h 380266"/>
                <a:gd name="connsiteX2" fmla="*/ 47129 w 1519045"/>
                <a:gd name="connsiteY2" fmla="*/ 65535 h 380266"/>
                <a:gd name="connsiteX3" fmla="*/ 164648 w 1519045"/>
                <a:gd name="connsiteY3" fmla="*/ 2630 h 380266"/>
                <a:gd name="connsiteX4" fmla="*/ 172536 w 1519045"/>
                <a:gd name="connsiteY4" fmla="*/ 0 h 380266"/>
                <a:gd name="connsiteX5" fmla="*/ 172536 w 1519045"/>
                <a:gd name="connsiteY5" fmla="*/ 0 h 380266"/>
                <a:gd name="connsiteX6" fmla="*/ 123182 w 1519045"/>
                <a:gd name="connsiteY6" fmla="*/ 25081 h 380266"/>
                <a:gd name="connsiteX7" fmla="*/ 65333 w 1519045"/>
                <a:gd name="connsiteY7" fmla="*/ 73626 h 380266"/>
                <a:gd name="connsiteX8" fmla="*/ 44702 w 1519045"/>
                <a:gd name="connsiteY8" fmla="*/ 124194 h 380266"/>
                <a:gd name="connsiteX9" fmla="*/ 67356 w 1519045"/>
                <a:gd name="connsiteY9" fmla="*/ 182245 h 380266"/>
                <a:gd name="connsiteX10" fmla="*/ 150286 w 1519045"/>
                <a:gd name="connsiteY10" fmla="*/ 236251 h 380266"/>
                <a:gd name="connsiteX11" fmla="*/ 302798 w 1519045"/>
                <a:gd name="connsiteY11" fmla="*/ 283987 h 380266"/>
                <a:gd name="connsiteX12" fmla="*/ 454702 w 1519045"/>
                <a:gd name="connsiteY12" fmla="*/ 317159 h 380266"/>
                <a:gd name="connsiteX13" fmla="*/ 558871 w 1519045"/>
                <a:gd name="connsiteY13" fmla="*/ 332127 h 380266"/>
                <a:gd name="connsiteX14" fmla="*/ 734037 w 1519045"/>
                <a:gd name="connsiteY14" fmla="*/ 343454 h 380266"/>
                <a:gd name="connsiteX15" fmla="*/ 871782 w 1519045"/>
                <a:gd name="connsiteY15" fmla="*/ 341431 h 380266"/>
                <a:gd name="connsiteX16" fmla="*/ 1008719 w 1519045"/>
                <a:gd name="connsiteY16" fmla="*/ 329295 h 380266"/>
                <a:gd name="connsiteX17" fmla="*/ 1214832 w 1519045"/>
                <a:gd name="connsiteY17" fmla="*/ 295921 h 380266"/>
                <a:gd name="connsiteX18" fmla="*/ 1388784 w 1519045"/>
                <a:gd name="connsiteY18" fmla="*/ 244949 h 380266"/>
                <a:gd name="connsiteX19" fmla="*/ 1469287 w 1519045"/>
                <a:gd name="connsiteY19" fmla="*/ 193168 h 380266"/>
                <a:gd name="connsiteX20" fmla="*/ 1497402 w 1519045"/>
                <a:gd name="connsiteY20" fmla="*/ 123789 h 380266"/>
                <a:gd name="connsiteX21" fmla="*/ 1484862 w 1519045"/>
                <a:gd name="connsiteY21" fmla="*/ 83133 h 380266"/>
                <a:gd name="connsiteX22" fmla="*/ 1481625 w 1519045"/>
                <a:gd name="connsiteY22" fmla="*/ 76256 h 380266"/>
                <a:gd name="connsiteX23" fmla="*/ 1519652 w 1519045"/>
                <a:gd name="connsiteY23" fmla="*/ 144825 h 380266"/>
                <a:gd name="connsiteX24" fmla="*/ 1505089 w 1519045"/>
                <a:gd name="connsiteY24" fmla="*/ 197011 h 380266"/>
                <a:gd name="connsiteX25" fmla="*/ 1454319 w 1519045"/>
                <a:gd name="connsiteY25" fmla="*/ 243937 h 380266"/>
                <a:gd name="connsiteX26" fmla="*/ 1341655 w 1519045"/>
                <a:gd name="connsiteY26" fmla="*/ 297336 h 380266"/>
                <a:gd name="connsiteX27" fmla="*/ 1123608 w 1519045"/>
                <a:gd name="connsiteY27" fmla="*/ 352152 h 380266"/>
                <a:gd name="connsiteX28" fmla="*/ 1000021 w 1519045"/>
                <a:gd name="connsiteY28" fmla="*/ 368940 h 380266"/>
                <a:gd name="connsiteX29" fmla="*/ 809483 w 1519045"/>
                <a:gd name="connsiteY29" fmla="*/ 380671 h 380266"/>
                <a:gd name="connsiteX30" fmla="*/ 796336 w 1519045"/>
                <a:gd name="connsiteY30" fmla="*/ 382087 h 380266"/>
                <a:gd name="connsiteX31" fmla="*/ 737273 w 1519045"/>
                <a:gd name="connsiteY31" fmla="*/ 382087 h 380266"/>
                <a:gd name="connsiteX32" fmla="*/ 728980 w 1519045"/>
                <a:gd name="connsiteY32" fmla="*/ 380874 h 380266"/>
                <a:gd name="connsiteX33" fmla="*/ 640588 w 1519045"/>
                <a:gd name="connsiteY33" fmla="*/ 377435 h 380266"/>
                <a:gd name="connsiteX34" fmla="*/ 506483 w 1519045"/>
                <a:gd name="connsiteY34" fmla="*/ 366108 h 380266"/>
                <a:gd name="connsiteX35" fmla="*/ 390583 w 1519045"/>
                <a:gd name="connsiteY35" fmla="*/ 349320 h 380266"/>
                <a:gd name="connsiteX36" fmla="*/ 166872 w 1519045"/>
                <a:gd name="connsiteY36" fmla="*/ 291875 h 380266"/>
                <a:gd name="connsiteX37" fmla="*/ 52186 w 1519045"/>
                <a:gd name="connsiteY37" fmla="*/ 233621 h 380266"/>
                <a:gd name="connsiteX38" fmla="*/ 4045 w 1519045"/>
                <a:gd name="connsiteY38" fmla="*/ 170513 h 380266"/>
                <a:gd name="connsiteX39" fmla="*/ 0 w 1519045"/>
                <a:gd name="connsiteY39" fmla="*/ 154332 h 380266"/>
                <a:gd name="connsiteX40" fmla="*/ 0 w 1519045"/>
                <a:gd name="connsiteY40" fmla="*/ 143005 h 3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19045" h="380266">
                  <a:moveTo>
                    <a:pt x="0" y="143005"/>
                  </a:moveTo>
                  <a:cubicBezTo>
                    <a:pt x="1416" y="137543"/>
                    <a:pt x="2427" y="132082"/>
                    <a:pt x="4045" y="126823"/>
                  </a:cubicBezTo>
                  <a:cubicBezTo>
                    <a:pt x="11327" y="101539"/>
                    <a:pt x="27509" y="82324"/>
                    <a:pt x="47129" y="65535"/>
                  </a:cubicBezTo>
                  <a:cubicBezTo>
                    <a:pt x="81717" y="36004"/>
                    <a:pt x="122171" y="17395"/>
                    <a:pt x="164648" y="2630"/>
                  </a:cubicBezTo>
                  <a:cubicBezTo>
                    <a:pt x="167277" y="1618"/>
                    <a:pt x="169907" y="809"/>
                    <a:pt x="172536" y="0"/>
                  </a:cubicBezTo>
                  <a:cubicBezTo>
                    <a:pt x="172738" y="0"/>
                    <a:pt x="172941" y="202"/>
                    <a:pt x="172536" y="0"/>
                  </a:cubicBezTo>
                  <a:cubicBezTo>
                    <a:pt x="156354" y="8091"/>
                    <a:pt x="139364" y="15979"/>
                    <a:pt x="123182" y="25081"/>
                  </a:cubicBezTo>
                  <a:cubicBezTo>
                    <a:pt x="100933" y="37622"/>
                    <a:pt x="81110" y="53197"/>
                    <a:pt x="65333" y="73626"/>
                  </a:cubicBezTo>
                  <a:cubicBezTo>
                    <a:pt x="53804" y="88594"/>
                    <a:pt x="45713" y="104978"/>
                    <a:pt x="44702" y="124194"/>
                  </a:cubicBezTo>
                  <a:cubicBezTo>
                    <a:pt x="43488" y="146848"/>
                    <a:pt x="52792" y="165659"/>
                    <a:pt x="67356" y="182245"/>
                  </a:cubicBezTo>
                  <a:cubicBezTo>
                    <a:pt x="90212" y="207731"/>
                    <a:pt x="119339" y="223508"/>
                    <a:pt x="150286" y="236251"/>
                  </a:cubicBezTo>
                  <a:cubicBezTo>
                    <a:pt x="199842" y="256478"/>
                    <a:pt x="251017" y="271244"/>
                    <a:pt x="302798" y="283987"/>
                  </a:cubicBezTo>
                  <a:cubicBezTo>
                    <a:pt x="353163" y="296325"/>
                    <a:pt x="403933" y="307450"/>
                    <a:pt x="454702" y="317159"/>
                  </a:cubicBezTo>
                  <a:cubicBezTo>
                    <a:pt x="489088" y="323834"/>
                    <a:pt x="524081" y="327677"/>
                    <a:pt x="558871" y="332127"/>
                  </a:cubicBezTo>
                  <a:cubicBezTo>
                    <a:pt x="616923" y="339409"/>
                    <a:pt x="675378" y="343656"/>
                    <a:pt x="734037" y="343454"/>
                  </a:cubicBezTo>
                  <a:cubicBezTo>
                    <a:pt x="779952" y="343454"/>
                    <a:pt x="825867" y="343656"/>
                    <a:pt x="871782" y="341431"/>
                  </a:cubicBezTo>
                  <a:cubicBezTo>
                    <a:pt x="917495" y="339004"/>
                    <a:pt x="963208" y="334149"/>
                    <a:pt x="1008719" y="329295"/>
                  </a:cubicBezTo>
                  <a:cubicBezTo>
                    <a:pt x="1078097" y="322013"/>
                    <a:pt x="1146465" y="309675"/>
                    <a:pt x="1214832" y="295921"/>
                  </a:cubicBezTo>
                  <a:cubicBezTo>
                    <a:pt x="1274299" y="283784"/>
                    <a:pt x="1332957" y="269423"/>
                    <a:pt x="1388784" y="244949"/>
                  </a:cubicBezTo>
                  <a:cubicBezTo>
                    <a:pt x="1418315" y="232003"/>
                    <a:pt x="1446431" y="216631"/>
                    <a:pt x="1469287" y="193168"/>
                  </a:cubicBezTo>
                  <a:cubicBezTo>
                    <a:pt x="1488098" y="173952"/>
                    <a:pt x="1499628" y="151702"/>
                    <a:pt x="1497402" y="123789"/>
                  </a:cubicBezTo>
                  <a:cubicBezTo>
                    <a:pt x="1496391" y="109226"/>
                    <a:pt x="1491537" y="95876"/>
                    <a:pt x="1484862" y="83133"/>
                  </a:cubicBezTo>
                  <a:cubicBezTo>
                    <a:pt x="1483648" y="80908"/>
                    <a:pt x="1482435" y="78683"/>
                    <a:pt x="1481625" y="76256"/>
                  </a:cubicBezTo>
                  <a:cubicBezTo>
                    <a:pt x="1500639" y="95674"/>
                    <a:pt x="1516416" y="116710"/>
                    <a:pt x="1519652" y="144825"/>
                  </a:cubicBezTo>
                  <a:cubicBezTo>
                    <a:pt x="1521877" y="164243"/>
                    <a:pt x="1515607" y="181436"/>
                    <a:pt x="1505089" y="197011"/>
                  </a:cubicBezTo>
                  <a:cubicBezTo>
                    <a:pt x="1491941" y="216631"/>
                    <a:pt x="1473939" y="231194"/>
                    <a:pt x="1454319" y="243937"/>
                  </a:cubicBezTo>
                  <a:cubicBezTo>
                    <a:pt x="1419326" y="266996"/>
                    <a:pt x="1380895" y="283380"/>
                    <a:pt x="1341655" y="297336"/>
                  </a:cubicBezTo>
                  <a:cubicBezTo>
                    <a:pt x="1270658" y="322418"/>
                    <a:pt x="1197841" y="340218"/>
                    <a:pt x="1123608" y="352152"/>
                  </a:cubicBezTo>
                  <a:cubicBezTo>
                    <a:pt x="1082547" y="358826"/>
                    <a:pt x="1041284" y="364085"/>
                    <a:pt x="1000021" y="368940"/>
                  </a:cubicBezTo>
                  <a:cubicBezTo>
                    <a:pt x="936711" y="376424"/>
                    <a:pt x="873198" y="379458"/>
                    <a:pt x="809483" y="380671"/>
                  </a:cubicBezTo>
                  <a:cubicBezTo>
                    <a:pt x="805033" y="380671"/>
                    <a:pt x="800786" y="381481"/>
                    <a:pt x="796336" y="382087"/>
                  </a:cubicBezTo>
                  <a:cubicBezTo>
                    <a:pt x="776716" y="382087"/>
                    <a:pt x="756893" y="382087"/>
                    <a:pt x="737273" y="382087"/>
                  </a:cubicBezTo>
                  <a:cubicBezTo>
                    <a:pt x="734441" y="381683"/>
                    <a:pt x="731812" y="381076"/>
                    <a:pt x="728980" y="380874"/>
                  </a:cubicBezTo>
                  <a:cubicBezTo>
                    <a:pt x="699449" y="379660"/>
                    <a:pt x="669917" y="379458"/>
                    <a:pt x="640588" y="377435"/>
                  </a:cubicBezTo>
                  <a:cubicBezTo>
                    <a:pt x="595887" y="374401"/>
                    <a:pt x="550983" y="370963"/>
                    <a:pt x="506483" y="366108"/>
                  </a:cubicBezTo>
                  <a:cubicBezTo>
                    <a:pt x="467648" y="361860"/>
                    <a:pt x="429216" y="355792"/>
                    <a:pt x="390583" y="349320"/>
                  </a:cubicBezTo>
                  <a:cubicBezTo>
                    <a:pt x="314327" y="336779"/>
                    <a:pt x="239690" y="317968"/>
                    <a:pt x="166872" y="291875"/>
                  </a:cubicBezTo>
                  <a:cubicBezTo>
                    <a:pt x="126216" y="277312"/>
                    <a:pt x="86571" y="260321"/>
                    <a:pt x="52186" y="233621"/>
                  </a:cubicBezTo>
                  <a:cubicBezTo>
                    <a:pt x="30543" y="217035"/>
                    <a:pt x="11934" y="197617"/>
                    <a:pt x="4045" y="170513"/>
                  </a:cubicBezTo>
                  <a:cubicBezTo>
                    <a:pt x="2427" y="165254"/>
                    <a:pt x="1416" y="159793"/>
                    <a:pt x="0" y="154332"/>
                  </a:cubicBezTo>
                  <a:cubicBezTo>
                    <a:pt x="0" y="150489"/>
                    <a:pt x="0" y="146645"/>
                    <a:pt x="0" y="143005"/>
                  </a:cubicBezTo>
                  <a:close/>
                </a:path>
              </a:pathLst>
            </a:custGeom>
            <a:grpFill/>
            <a:ln w="2014" cap="flat">
              <a:noFill/>
              <a:prstDash val="solid"/>
              <a:miter/>
            </a:ln>
          </p:spPr>
          <p:txBody>
            <a:bodyPr rtlCol="0" anchor="ctr"/>
            <a:lstStyle/>
            <a:p>
              <a:endParaRPr lang="en-US"/>
            </a:p>
          </p:txBody>
        </p:sp>
        <p:sp>
          <p:nvSpPr>
            <p:cNvPr id="55" name="Freeform: Shape 74">
              <a:extLst>
                <a:ext uri="{FF2B5EF4-FFF2-40B4-BE49-F238E27FC236}">
                  <a16:creationId xmlns:a16="http://schemas.microsoft.com/office/drawing/2014/main" id="{8B231104-7EEC-4C42-B270-7321A2FEFCA0}"/>
                </a:ext>
              </a:extLst>
            </p:cNvPr>
            <p:cNvSpPr/>
            <p:nvPr/>
          </p:nvSpPr>
          <p:spPr>
            <a:xfrm>
              <a:off x="8747862" y="392784"/>
              <a:ext cx="981008" cy="1385547"/>
            </a:xfrm>
            <a:custGeom>
              <a:avLst/>
              <a:gdLst>
                <a:gd name="connsiteX0" fmla="*/ 846888 w 981007"/>
                <a:gd name="connsiteY0" fmla="*/ 0 h 1385546"/>
                <a:gd name="connsiteX1" fmla="*/ 915256 w 981007"/>
                <a:gd name="connsiteY1" fmla="*/ 137341 h 1385546"/>
                <a:gd name="connsiteX2" fmla="*/ 880263 w 981007"/>
                <a:gd name="connsiteY2" fmla="*/ 274278 h 1385546"/>
                <a:gd name="connsiteX3" fmla="*/ 778117 w 981007"/>
                <a:gd name="connsiteY3" fmla="*/ 364490 h 1385546"/>
                <a:gd name="connsiteX4" fmla="*/ 637944 w 981007"/>
                <a:gd name="connsiteY4" fmla="*/ 451870 h 1385546"/>
                <a:gd name="connsiteX5" fmla="*/ 566138 w 981007"/>
                <a:gd name="connsiteY5" fmla="*/ 508101 h 1385546"/>
                <a:gd name="connsiteX6" fmla="*/ 559059 w 981007"/>
                <a:gd name="connsiteY6" fmla="*/ 516192 h 1385546"/>
                <a:gd name="connsiteX7" fmla="*/ 689927 w 981007"/>
                <a:gd name="connsiteY7" fmla="*/ 541880 h 1385546"/>
                <a:gd name="connsiteX8" fmla="*/ 650687 w 981007"/>
                <a:gd name="connsiteY8" fmla="*/ 539858 h 1385546"/>
                <a:gd name="connsiteX9" fmla="*/ 588995 w 981007"/>
                <a:gd name="connsiteY9" fmla="*/ 536015 h 1385546"/>
                <a:gd name="connsiteX10" fmla="*/ 556025 w 981007"/>
                <a:gd name="connsiteY10" fmla="*/ 534801 h 1385546"/>
                <a:gd name="connsiteX11" fmla="*/ 549754 w 981007"/>
                <a:gd name="connsiteY11" fmla="*/ 536621 h 1385546"/>
                <a:gd name="connsiteX12" fmla="*/ 524268 w 981007"/>
                <a:gd name="connsiteY12" fmla="*/ 573839 h 1385546"/>
                <a:gd name="connsiteX13" fmla="*/ 552586 w 981007"/>
                <a:gd name="connsiteY13" fmla="*/ 576266 h 1385546"/>
                <a:gd name="connsiteX14" fmla="*/ 648664 w 981007"/>
                <a:gd name="connsiteY14" fmla="*/ 587796 h 1385546"/>
                <a:gd name="connsiteX15" fmla="*/ 778926 w 981007"/>
                <a:gd name="connsiteY15" fmla="*/ 625620 h 1385546"/>
                <a:gd name="connsiteX16" fmla="*/ 827471 w 981007"/>
                <a:gd name="connsiteY16" fmla="*/ 654949 h 1385546"/>
                <a:gd name="connsiteX17" fmla="*/ 836977 w 981007"/>
                <a:gd name="connsiteY17" fmla="*/ 664253 h 1385546"/>
                <a:gd name="connsiteX18" fmla="*/ 835359 w 981007"/>
                <a:gd name="connsiteY18" fmla="*/ 726148 h 1385546"/>
                <a:gd name="connsiteX19" fmla="*/ 829089 w 981007"/>
                <a:gd name="connsiteY19" fmla="*/ 732621 h 1385546"/>
                <a:gd name="connsiteX20" fmla="*/ 831920 w 981007"/>
                <a:gd name="connsiteY20" fmla="*/ 732823 h 1385546"/>
                <a:gd name="connsiteX21" fmla="*/ 883904 w 981007"/>
                <a:gd name="connsiteY21" fmla="*/ 696819 h 1385546"/>
                <a:gd name="connsiteX22" fmla="*/ 908581 w 981007"/>
                <a:gd name="connsiteY22" fmla="*/ 639981 h 1385546"/>
                <a:gd name="connsiteX23" fmla="*/ 910401 w 981007"/>
                <a:gd name="connsiteY23" fmla="*/ 635733 h 1385546"/>
                <a:gd name="connsiteX24" fmla="*/ 933864 w 981007"/>
                <a:gd name="connsiteY24" fmla="*/ 685694 h 1385546"/>
                <a:gd name="connsiteX25" fmla="*/ 976746 w 981007"/>
                <a:gd name="connsiteY25" fmla="*/ 827687 h 1385546"/>
                <a:gd name="connsiteX26" fmla="*/ 981802 w 981007"/>
                <a:gd name="connsiteY26" fmla="*/ 926395 h 1385546"/>
                <a:gd name="connsiteX27" fmla="*/ 927594 w 981007"/>
                <a:gd name="connsiteY27" fmla="*/ 1123203 h 1385546"/>
                <a:gd name="connsiteX28" fmla="*/ 767801 w 981007"/>
                <a:gd name="connsiteY28" fmla="*/ 1294121 h 1385546"/>
                <a:gd name="connsiteX29" fmla="*/ 600726 w 981007"/>
                <a:gd name="connsiteY29" fmla="*/ 1375838 h 1385546"/>
                <a:gd name="connsiteX30" fmla="*/ 572813 w 981007"/>
                <a:gd name="connsiteY30" fmla="*/ 1386356 h 1385546"/>
                <a:gd name="connsiteX31" fmla="*/ 624189 w 981007"/>
                <a:gd name="connsiteY31" fmla="*/ 1355004 h 1385546"/>
                <a:gd name="connsiteX32" fmla="*/ 830505 w 981007"/>
                <a:gd name="connsiteY32" fmla="*/ 1167096 h 1385546"/>
                <a:gd name="connsiteX33" fmla="*/ 914851 w 981007"/>
                <a:gd name="connsiteY33" fmla="*/ 995571 h 1385546"/>
                <a:gd name="connsiteX34" fmla="*/ 874599 w 981007"/>
                <a:gd name="connsiteY34" fmla="*/ 742330 h 1385546"/>
                <a:gd name="connsiteX35" fmla="*/ 871161 w 981007"/>
                <a:gd name="connsiteY35" fmla="*/ 737677 h 1385546"/>
                <a:gd name="connsiteX36" fmla="*/ 833943 w 981007"/>
                <a:gd name="connsiteY36" fmla="*/ 756488 h 1385546"/>
                <a:gd name="connsiteX37" fmla="*/ 703682 w 981007"/>
                <a:gd name="connsiteY37" fmla="*/ 797145 h 1385546"/>
                <a:gd name="connsiteX38" fmla="*/ 598097 w 981007"/>
                <a:gd name="connsiteY38" fmla="*/ 811506 h 1385546"/>
                <a:gd name="connsiteX39" fmla="*/ 402097 w 981007"/>
                <a:gd name="connsiteY39" fmla="*/ 815349 h 1385546"/>
                <a:gd name="connsiteX40" fmla="*/ 308851 w 981007"/>
                <a:gd name="connsiteY40" fmla="*/ 809888 h 1385546"/>
                <a:gd name="connsiteX41" fmla="*/ 72802 w 981007"/>
                <a:gd name="connsiteY41" fmla="*/ 728171 h 1385546"/>
                <a:gd name="connsiteX42" fmla="*/ 67139 w 981007"/>
                <a:gd name="connsiteY42" fmla="*/ 724732 h 1385546"/>
                <a:gd name="connsiteX43" fmla="*/ 64105 w 981007"/>
                <a:gd name="connsiteY43" fmla="*/ 736464 h 1385546"/>
                <a:gd name="connsiteX44" fmla="*/ 48530 w 981007"/>
                <a:gd name="connsiteY44" fmla="*/ 840430 h 1385546"/>
                <a:gd name="connsiteX45" fmla="*/ 46507 w 981007"/>
                <a:gd name="connsiteY45" fmla="*/ 966647 h 1385546"/>
                <a:gd name="connsiteX46" fmla="*/ 77252 w 981007"/>
                <a:gd name="connsiteY46" fmla="*/ 1107224 h 1385546"/>
                <a:gd name="connsiteX47" fmla="*/ 176162 w 981007"/>
                <a:gd name="connsiteY47" fmla="*/ 1258522 h 1385546"/>
                <a:gd name="connsiteX48" fmla="*/ 299344 w 981007"/>
                <a:gd name="connsiteY48" fmla="*/ 1365522 h 1385546"/>
                <a:gd name="connsiteX49" fmla="*/ 302581 w 981007"/>
                <a:gd name="connsiteY49" fmla="*/ 1369972 h 1385546"/>
                <a:gd name="connsiteX50" fmla="*/ 296310 w 981007"/>
                <a:gd name="connsiteY50" fmla="*/ 1367545 h 1385546"/>
                <a:gd name="connsiteX51" fmla="*/ 32551 w 981007"/>
                <a:gd name="connsiteY51" fmla="*/ 1094076 h 1385546"/>
                <a:gd name="connsiteX52" fmla="*/ 3828 w 981007"/>
                <a:gd name="connsiteY52" fmla="*/ 972108 h 1385546"/>
                <a:gd name="connsiteX53" fmla="*/ 3019 w 981007"/>
                <a:gd name="connsiteY53" fmla="*/ 848723 h 1385546"/>
                <a:gd name="connsiteX54" fmla="*/ 42664 w 981007"/>
                <a:gd name="connsiteY54" fmla="*/ 686301 h 1385546"/>
                <a:gd name="connsiteX55" fmla="*/ 45091 w 981007"/>
                <a:gd name="connsiteY55" fmla="*/ 668906 h 1385546"/>
                <a:gd name="connsiteX56" fmla="*/ 54194 w 981007"/>
                <a:gd name="connsiteY56" fmla="*/ 638161 h 1385546"/>
                <a:gd name="connsiteX57" fmla="*/ 92625 w 981007"/>
                <a:gd name="connsiteY57" fmla="*/ 601348 h 1385546"/>
                <a:gd name="connsiteX58" fmla="*/ 241698 w 981007"/>
                <a:gd name="connsiteY58" fmla="*/ 534801 h 1385546"/>
                <a:gd name="connsiteX59" fmla="*/ 363059 w 981007"/>
                <a:gd name="connsiteY59" fmla="*/ 512956 h 1385546"/>
                <a:gd name="connsiteX60" fmla="*/ 474510 w 981007"/>
                <a:gd name="connsiteY60" fmla="*/ 512551 h 1385546"/>
                <a:gd name="connsiteX61" fmla="*/ 489882 w 981007"/>
                <a:gd name="connsiteY61" fmla="*/ 504056 h 1385546"/>
                <a:gd name="connsiteX62" fmla="*/ 561688 w 981007"/>
                <a:gd name="connsiteY62" fmla="*/ 415057 h 1385546"/>
                <a:gd name="connsiteX63" fmla="*/ 693366 w 981007"/>
                <a:gd name="connsiteY63" fmla="*/ 328081 h 1385546"/>
                <a:gd name="connsiteX64" fmla="*/ 798951 w 981007"/>
                <a:gd name="connsiteY64" fmla="*/ 257692 h 1385546"/>
                <a:gd name="connsiteX65" fmla="*/ 859834 w 981007"/>
                <a:gd name="connsiteY65" fmla="*/ 171525 h 1385546"/>
                <a:gd name="connsiteX66" fmla="*/ 865295 w 981007"/>
                <a:gd name="connsiteY66" fmla="*/ 92437 h 1385546"/>
                <a:gd name="connsiteX67" fmla="*/ 846888 w 981007"/>
                <a:gd name="connsiteY67" fmla="*/ 0 h 1385546"/>
                <a:gd name="connsiteX68" fmla="*/ 479971 w 981007"/>
                <a:gd name="connsiteY68" fmla="*/ 533587 h 1385546"/>
                <a:gd name="connsiteX69" fmla="*/ 473701 w 981007"/>
                <a:gd name="connsiteY69" fmla="*/ 533183 h 1385546"/>
                <a:gd name="connsiteX70" fmla="*/ 317549 w 981007"/>
                <a:gd name="connsiteY70" fmla="*/ 542892 h 1385546"/>
                <a:gd name="connsiteX71" fmla="*/ 202053 w 981007"/>
                <a:gd name="connsiteY71" fmla="*/ 571816 h 1385546"/>
                <a:gd name="connsiteX72" fmla="*/ 106379 w 981007"/>
                <a:gd name="connsiteY72" fmla="*/ 625620 h 1385546"/>
                <a:gd name="connsiteX73" fmla="*/ 95457 w 981007"/>
                <a:gd name="connsiteY73" fmla="*/ 690144 h 1385546"/>
                <a:gd name="connsiteX74" fmla="*/ 118515 w 981007"/>
                <a:gd name="connsiteY74" fmla="*/ 715428 h 1385546"/>
                <a:gd name="connsiteX75" fmla="*/ 190119 w 981007"/>
                <a:gd name="connsiteY75" fmla="*/ 752039 h 1385546"/>
                <a:gd name="connsiteX76" fmla="*/ 343237 w 981007"/>
                <a:gd name="connsiteY76" fmla="*/ 781368 h 1385546"/>
                <a:gd name="connsiteX77" fmla="*/ 454081 w 981007"/>
                <a:gd name="connsiteY77" fmla="*/ 786829 h 1385546"/>
                <a:gd name="connsiteX78" fmla="*/ 670105 w 981007"/>
                <a:gd name="connsiteY78" fmla="*/ 777524 h 1385546"/>
                <a:gd name="connsiteX79" fmla="*/ 740697 w 981007"/>
                <a:gd name="connsiteY79" fmla="*/ 762961 h 1385546"/>
                <a:gd name="connsiteX80" fmla="*/ 794703 w 981007"/>
                <a:gd name="connsiteY80" fmla="*/ 731407 h 1385546"/>
                <a:gd name="connsiteX81" fmla="*/ 797332 w 981007"/>
                <a:gd name="connsiteY81" fmla="*/ 680840 h 1385546"/>
                <a:gd name="connsiteX82" fmla="*/ 768812 w 981007"/>
                <a:gd name="connsiteY82" fmla="*/ 654949 h 1385546"/>
                <a:gd name="connsiteX83" fmla="*/ 595265 w 981007"/>
                <a:gd name="connsiteY83" fmla="*/ 600943 h 1385546"/>
                <a:gd name="connsiteX84" fmla="*/ 524673 w 981007"/>
                <a:gd name="connsiteY84" fmla="*/ 595482 h 1385546"/>
                <a:gd name="connsiteX85" fmla="*/ 514559 w 981007"/>
                <a:gd name="connsiteY85" fmla="*/ 602157 h 1385546"/>
                <a:gd name="connsiteX86" fmla="*/ 503637 w 981007"/>
                <a:gd name="connsiteY86" fmla="*/ 676187 h 1385546"/>
                <a:gd name="connsiteX87" fmla="*/ 502625 w 981007"/>
                <a:gd name="connsiteY87" fmla="*/ 688728 h 1385546"/>
                <a:gd name="connsiteX88" fmla="*/ 473701 w 981007"/>
                <a:gd name="connsiteY88" fmla="*/ 603168 h 1385546"/>
                <a:gd name="connsiteX89" fmla="*/ 464599 w 981007"/>
                <a:gd name="connsiteY89" fmla="*/ 595280 h 1385546"/>
                <a:gd name="connsiteX90" fmla="*/ 330494 w 981007"/>
                <a:gd name="connsiteY90" fmla="*/ 607416 h 1385546"/>
                <a:gd name="connsiteX91" fmla="*/ 203266 w 981007"/>
                <a:gd name="connsiteY91" fmla="*/ 635936 h 1385546"/>
                <a:gd name="connsiteX92" fmla="*/ 169690 w 981007"/>
                <a:gd name="connsiteY92" fmla="*/ 647061 h 1385546"/>
                <a:gd name="connsiteX93" fmla="*/ 173937 w 981007"/>
                <a:gd name="connsiteY93" fmla="*/ 643420 h 1385546"/>
                <a:gd name="connsiteX94" fmla="*/ 423336 w 981007"/>
                <a:gd name="connsiteY94" fmla="*/ 576468 h 1385546"/>
                <a:gd name="connsiteX95" fmla="*/ 466217 w 981007"/>
                <a:gd name="connsiteY95" fmla="*/ 574243 h 1385546"/>
                <a:gd name="connsiteX96" fmla="*/ 472892 w 981007"/>
                <a:gd name="connsiteY96" fmla="*/ 571007 h 1385546"/>
                <a:gd name="connsiteX97" fmla="*/ 479971 w 981007"/>
                <a:gd name="connsiteY97" fmla="*/ 533587 h 138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981007" h="1385546">
                  <a:moveTo>
                    <a:pt x="846888" y="0"/>
                  </a:moveTo>
                  <a:cubicBezTo>
                    <a:pt x="878645" y="40858"/>
                    <a:pt x="906356" y="84549"/>
                    <a:pt x="915256" y="137341"/>
                  </a:cubicBezTo>
                  <a:cubicBezTo>
                    <a:pt x="923751" y="187908"/>
                    <a:pt x="910401" y="233419"/>
                    <a:pt x="880263" y="274278"/>
                  </a:cubicBezTo>
                  <a:cubicBezTo>
                    <a:pt x="852552" y="311698"/>
                    <a:pt x="816952" y="340015"/>
                    <a:pt x="778117" y="364490"/>
                  </a:cubicBezTo>
                  <a:cubicBezTo>
                    <a:pt x="731595" y="393819"/>
                    <a:pt x="684466" y="422339"/>
                    <a:pt x="637944" y="451870"/>
                  </a:cubicBezTo>
                  <a:cubicBezTo>
                    <a:pt x="612256" y="468254"/>
                    <a:pt x="587579" y="486256"/>
                    <a:pt x="566138" y="508101"/>
                  </a:cubicBezTo>
                  <a:cubicBezTo>
                    <a:pt x="564115" y="510124"/>
                    <a:pt x="562295" y="512551"/>
                    <a:pt x="559059" y="516192"/>
                  </a:cubicBezTo>
                  <a:cubicBezTo>
                    <a:pt x="604772" y="520238"/>
                    <a:pt x="648664" y="524081"/>
                    <a:pt x="689927" y="541880"/>
                  </a:cubicBezTo>
                  <a:cubicBezTo>
                    <a:pt x="676780" y="541274"/>
                    <a:pt x="663632" y="540667"/>
                    <a:pt x="650687" y="539858"/>
                  </a:cubicBezTo>
                  <a:cubicBezTo>
                    <a:pt x="630055" y="538644"/>
                    <a:pt x="609626" y="537228"/>
                    <a:pt x="588995" y="536015"/>
                  </a:cubicBezTo>
                  <a:cubicBezTo>
                    <a:pt x="578072" y="535408"/>
                    <a:pt x="566947" y="535003"/>
                    <a:pt x="556025" y="534801"/>
                  </a:cubicBezTo>
                  <a:cubicBezTo>
                    <a:pt x="553800" y="534801"/>
                    <a:pt x="550766" y="535205"/>
                    <a:pt x="549754" y="536621"/>
                  </a:cubicBezTo>
                  <a:cubicBezTo>
                    <a:pt x="541461" y="548353"/>
                    <a:pt x="533370" y="560287"/>
                    <a:pt x="524268" y="573839"/>
                  </a:cubicBezTo>
                  <a:cubicBezTo>
                    <a:pt x="535595" y="574850"/>
                    <a:pt x="544091" y="575255"/>
                    <a:pt x="552586" y="576266"/>
                  </a:cubicBezTo>
                  <a:cubicBezTo>
                    <a:pt x="584545" y="579907"/>
                    <a:pt x="616706" y="582739"/>
                    <a:pt x="648664" y="587796"/>
                  </a:cubicBezTo>
                  <a:cubicBezTo>
                    <a:pt x="693568" y="594875"/>
                    <a:pt x="737663" y="606202"/>
                    <a:pt x="778926" y="625620"/>
                  </a:cubicBezTo>
                  <a:cubicBezTo>
                    <a:pt x="795917" y="633711"/>
                    <a:pt x="811491" y="644836"/>
                    <a:pt x="827471" y="654949"/>
                  </a:cubicBezTo>
                  <a:cubicBezTo>
                    <a:pt x="831111" y="657174"/>
                    <a:pt x="834145" y="661017"/>
                    <a:pt x="836977" y="664253"/>
                  </a:cubicBezTo>
                  <a:cubicBezTo>
                    <a:pt x="854979" y="685290"/>
                    <a:pt x="854372" y="706326"/>
                    <a:pt x="835359" y="726148"/>
                  </a:cubicBezTo>
                  <a:cubicBezTo>
                    <a:pt x="833539" y="728171"/>
                    <a:pt x="831516" y="730193"/>
                    <a:pt x="829089" y="732621"/>
                  </a:cubicBezTo>
                  <a:cubicBezTo>
                    <a:pt x="830707" y="732823"/>
                    <a:pt x="831516" y="733025"/>
                    <a:pt x="831920" y="732823"/>
                  </a:cubicBezTo>
                  <a:cubicBezTo>
                    <a:pt x="849316" y="720889"/>
                    <a:pt x="867115" y="709764"/>
                    <a:pt x="883904" y="696819"/>
                  </a:cubicBezTo>
                  <a:cubicBezTo>
                    <a:pt x="902108" y="682660"/>
                    <a:pt x="907569" y="662029"/>
                    <a:pt x="908581" y="639981"/>
                  </a:cubicBezTo>
                  <a:cubicBezTo>
                    <a:pt x="908581" y="638768"/>
                    <a:pt x="908783" y="637352"/>
                    <a:pt x="910401" y="635733"/>
                  </a:cubicBezTo>
                  <a:cubicBezTo>
                    <a:pt x="918290" y="652320"/>
                    <a:pt x="926380" y="668906"/>
                    <a:pt x="933864" y="685694"/>
                  </a:cubicBezTo>
                  <a:cubicBezTo>
                    <a:pt x="954091" y="731205"/>
                    <a:pt x="969059" y="778334"/>
                    <a:pt x="976746" y="827687"/>
                  </a:cubicBezTo>
                  <a:cubicBezTo>
                    <a:pt x="981802" y="860253"/>
                    <a:pt x="983825" y="893223"/>
                    <a:pt x="981802" y="926395"/>
                  </a:cubicBezTo>
                  <a:cubicBezTo>
                    <a:pt x="977555" y="995976"/>
                    <a:pt x="958946" y="1061309"/>
                    <a:pt x="927594" y="1123203"/>
                  </a:cubicBezTo>
                  <a:cubicBezTo>
                    <a:pt x="890983" y="1195616"/>
                    <a:pt x="836168" y="1251240"/>
                    <a:pt x="767801" y="1294121"/>
                  </a:cubicBezTo>
                  <a:cubicBezTo>
                    <a:pt x="715009" y="1327293"/>
                    <a:pt x="658171" y="1351970"/>
                    <a:pt x="600726" y="1375838"/>
                  </a:cubicBezTo>
                  <a:cubicBezTo>
                    <a:pt x="591624" y="1379681"/>
                    <a:pt x="582320" y="1383524"/>
                    <a:pt x="572813" y="1386356"/>
                  </a:cubicBezTo>
                  <a:cubicBezTo>
                    <a:pt x="590006" y="1375838"/>
                    <a:pt x="607401" y="1365927"/>
                    <a:pt x="624189" y="1355004"/>
                  </a:cubicBezTo>
                  <a:cubicBezTo>
                    <a:pt x="703479" y="1303830"/>
                    <a:pt x="773667" y="1242745"/>
                    <a:pt x="830505" y="1167096"/>
                  </a:cubicBezTo>
                  <a:cubicBezTo>
                    <a:pt x="869340" y="1115315"/>
                    <a:pt x="899479" y="1059084"/>
                    <a:pt x="914851" y="995571"/>
                  </a:cubicBezTo>
                  <a:cubicBezTo>
                    <a:pt x="936494" y="905561"/>
                    <a:pt x="921324" y="821417"/>
                    <a:pt x="874599" y="742330"/>
                  </a:cubicBezTo>
                  <a:cubicBezTo>
                    <a:pt x="873588" y="740711"/>
                    <a:pt x="872374" y="739296"/>
                    <a:pt x="871161" y="737677"/>
                  </a:cubicBezTo>
                  <a:cubicBezTo>
                    <a:pt x="858620" y="744150"/>
                    <a:pt x="846484" y="750825"/>
                    <a:pt x="833943" y="756488"/>
                  </a:cubicBezTo>
                  <a:cubicBezTo>
                    <a:pt x="792478" y="775906"/>
                    <a:pt x="748788" y="789256"/>
                    <a:pt x="703682" y="797145"/>
                  </a:cubicBezTo>
                  <a:cubicBezTo>
                    <a:pt x="668689" y="803213"/>
                    <a:pt x="633494" y="807663"/>
                    <a:pt x="598097" y="811506"/>
                  </a:cubicBezTo>
                  <a:cubicBezTo>
                    <a:pt x="532966" y="818585"/>
                    <a:pt x="467430" y="816360"/>
                    <a:pt x="402097" y="815349"/>
                  </a:cubicBezTo>
                  <a:cubicBezTo>
                    <a:pt x="370948" y="814944"/>
                    <a:pt x="339798" y="812922"/>
                    <a:pt x="308851" y="809888"/>
                  </a:cubicBezTo>
                  <a:cubicBezTo>
                    <a:pt x="223696" y="801595"/>
                    <a:pt x="143597" y="778131"/>
                    <a:pt x="72802" y="728171"/>
                  </a:cubicBezTo>
                  <a:cubicBezTo>
                    <a:pt x="71386" y="727159"/>
                    <a:pt x="69566" y="726350"/>
                    <a:pt x="67139" y="724732"/>
                  </a:cubicBezTo>
                  <a:cubicBezTo>
                    <a:pt x="65925" y="728980"/>
                    <a:pt x="64712" y="732621"/>
                    <a:pt x="64105" y="736464"/>
                  </a:cubicBezTo>
                  <a:cubicBezTo>
                    <a:pt x="58846" y="771052"/>
                    <a:pt x="52373" y="805640"/>
                    <a:pt x="48530" y="840430"/>
                  </a:cubicBezTo>
                  <a:cubicBezTo>
                    <a:pt x="43878" y="882300"/>
                    <a:pt x="43069" y="924575"/>
                    <a:pt x="46507" y="966647"/>
                  </a:cubicBezTo>
                  <a:cubicBezTo>
                    <a:pt x="50350" y="1014989"/>
                    <a:pt x="59655" y="1061916"/>
                    <a:pt x="77252" y="1107224"/>
                  </a:cubicBezTo>
                  <a:cubicBezTo>
                    <a:pt x="99502" y="1164669"/>
                    <a:pt x="133686" y="1214427"/>
                    <a:pt x="176162" y="1258522"/>
                  </a:cubicBezTo>
                  <a:cubicBezTo>
                    <a:pt x="213987" y="1297762"/>
                    <a:pt x="256665" y="1331541"/>
                    <a:pt x="299344" y="1365522"/>
                  </a:cubicBezTo>
                  <a:cubicBezTo>
                    <a:pt x="300558" y="1366534"/>
                    <a:pt x="301772" y="1367545"/>
                    <a:pt x="302581" y="1369972"/>
                  </a:cubicBezTo>
                  <a:cubicBezTo>
                    <a:pt x="300558" y="1369163"/>
                    <a:pt x="298333" y="1368354"/>
                    <a:pt x="296310" y="1367545"/>
                  </a:cubicBezTo>
                  <a:cubicBezTo>
                    <a:pt x="168678" y="1314753"/>
                    <a:pt x="81095" y="1223124"/>
                    <a:pt x="32551" y="1094076"/>
                  </a:cubicBezTo>
                  <a:cubicBezTo>
                    <a:pt x="17785" y="1054836"/>
                    <a:pt x="8683" y="1013978"/>
                    <a:pt x="3828" y="972108"/>
                  </a:cubicBezTo>
                  <a:cubicBezTo>
                    <a:pt x="-1026" y="930845"/>
                    <a:pt x="-1228" y="889784"/>
                    <a:pt x="3019" y="848723"/>
                  </a:cubicBezTo>
                  <a:cubicBezTo>
                    <a:pt x="8683" y="792897"/>
                    <a:pt x="22033" y="738689"/>
                    <a:pt x="42664" y="686301"/>
                  </a:cubicBezTo>
                  <a:cubicBezTo>
                    <a:pt x="44889" y="680637"/>
                    <a:pt x="46305" y="675378"/>
                    <a:pt x="45091" y="668906"/>
                  </a:cubicBezTo>
                  <a:cubicBezTo>
                    <a:pt x="42866" y="657376"/>
                    <a:pt x="47519" y="647263"/>
                    <a:pt x="54194" y="638161"/>
                  </a:cubicBezTo>
                  <a:cubicBezTo>
                    <a:pt x="64509" y="623395"/>
                    <a:pt x="78061" y="611866"/>
                    <a:pt x="92625" y="601348"/>
                  </a:cubicBezTo>
                  <a:cubicBezTo>
                    <a:pt x="137731" y="568985"/>
                    <a:pt x="188096" y="548353"/>
                    <a:pt x="241698" y="534801"/>
                  </a:cubicBezTo>
                  <a:cubicBezTo>
                    <a:pt x="281747" y="524687"/>
                    <a:pt x="321999" y="516799"/>
                    <a:pt x="363059" y="512956"/>
                  </a:cubicBezTo>
                  <a:cubicBezTo>
                    <a:pt x="400075" y="509315"/>
                    <a:pt x="437495" y="507697"/>
                    <a:pt x="474510" y="512551"/>
                  </a:cubicBezTo>
                  <a:cubicBezTo>
                    <a:pt x="482196" y="513563"/>
                    <a:pt x="486242" y="511944"/>
                    <a:pt x="489882" y="504056"/>
                  </a:cubicBezTo>
                  <a:cubicBezTo>
                    <a:pt x="505862" y="468052"/>
                    <a:pt x="532157" y="440139"/>
                    <a:pt x="561688" y="415057"/>
                  </a:cubicBezTo>
                  <a:cubicBezTo>
                    <a:pt x="602142" y="380874"/>
                    <a:pt x="647248" y="353567"/>
                    <a:pt x="693366" y="328081"/>
                  </a:cubicBezTo>
                  <a:cubicBezTo>
                    <a:pt x="730583" y="307450"/>
                    <a:pt x="766992" y="285807"/>
                    <a:pt x="798951" y="257692"/>
                  </a:cubicBezTo>
                  <a:cubicBezTo>
                    <a:pt x="826055" y="233824"/>
                    <a:pt x="848709" y="206720"/>
                    <a:pt x="859834" y="171525"/>
                  </a:cubicBezTo>
                  <a:cubicBezTo>
                    <a:pt x="868127" y="145634"/>
                    <a:pt x="869947" y="119137"/>
                    <a:pt x="865295" y="92437"/>
                  </a:cubicBezTo>
                  <a:cubicBezTo>
                    <a:pt x="859631" y="61490"/>
                    <a:pt x="852957" y="30745"/>
                    <a:pt x="846888" y="0"/>
                  </a:cubicBezTo>
                  <a:close/>
                  <a:moveTo>
                    <a:pt x="479971" y="533587"/>
                  </a:moveTo>
                  <a:cubicBezTo>
                    <a:pt x="477746" y="533385"/>
                    <a:pt x="475724" y="533183"/>
                    <a:pt x="473701" y="533183"/>
                  </a:cubicBezTo>
                  <a:cubicBezTo>
                    <a:pt x="421515" y="532778"/>
                    <a:pt x="369330" y="535205"/>
                    <a:pt x="317549" y="542892"/>
                  </a:cubicBezTo>
                  <a:cubicBezTo>
                    <a:pt x="278106" y="548758"/>
                    <a:pt x="239473" y="557455"/>
                    <a:pt x="202053" y="571816"/>
                  </a:cubicBezTo>
                  <a:cubicBezTo>
                    <a:pt x="167465" y="584964"/>
                    <a:pt x="135101" y="602359"/>
                    <a:pt x="106379" y="625620"/>
                  </a:cubicBezTo>
                  <a:cubicBezTo>
                    <a:pt x="85343" y="642611"/>
                    <a:pt x="80691" y="667490"/>
                    <a:pt x="95457" y="690144"/>
                  </a:cubicBezTo>
                  <a:cubicBezTo>
                    <a:pt x="101525" y="699651"/>
                    <a:pt x="109818" y="708146"/>
                    <a:pt x="118515" y="715428"/>
                  </a:cubicBezTo>
                  <a:cubicBezTo>
                    <a:pt x="139551" y="732823"/>
                    <a:pt x="164431" y="743341"/>
                    <a:pt x="190119" y="752039"/>
                  </a:cubicBezTo>
                  <a:cubicBezTo>
                    <a:pt x="239877" y="768827"/>
                    <a:pt x="291254" y="777120"/>
                    <a:pt x="343237" y="781368"/>
                  </a:cubicBezTo>
                  <a:cubicBezTo>
                    <a:pt x="380050" y="784402"/>
                    <a:pt x="417065" y="786222"/>
                    <a:pt x="454081" y="786829"/>
                  </a:cubicBezTo>
                  <a:cubicBezTo>
                    <a:pt x="526291" y="788043"/>
                    <a:pt x="598299" y="785818"/>
                    <a:pt x="670105" y="777524"/>
                  </a:cubicBezTo>
                  <a:cubicBezTo>
                    <a:pt x="694175" y="774895"/>
                    <a:pt x="717840" y="771659"/>
                    <a:pt x="740697" y="762961"/>
                  </a:cubicBezTo>
                  <a:cubicBezTo>
                    <a:pt x="760519" y="755477"/>
                    <a:pt x="779937" y="747184"/>
                    <a:pt x="794703" y="731407"/>
                  </a:cubicBezTo>
                  <a:cubicBezTo>
                    <a:pt x="809671" y="715428"/>
                    <a:pt x="811289" y="697628"/>
                    <a:pt x="797332" y="680840"/>
                  </a:cubicBezTo>
                  <a:cubicBezTo>
                    <a:pt x="789242" y="671131"/>
                    <a:pt x="779330" y="662231"/>
                    <a:pt x="768812" y="654949"/>
                  </a:cubicBezTo>
                  <a:cubicBezTo>
                    <a:pt x="716627" y="619552"/>
                    <a:pt x="656350" y="608023"/>
                    <a:pt x="595265" y="600943"/>
                  </a:cubicBezTo>
                  <a:cubicBezTo>
                    <a:pt x="571802" y="598111"/>
                    <a:pt x="548136" y="597504"/>
                    <a:pt x="524673" y="595482"/>
                  </a:cubicBezTo>
                  <a:cubicBezTo>
                    <a:pt x="519009" y="595077"/>
                    <a:pt x="516177" y="596493"/>
                    <a:pt x="514559" y="602157"/>
                  </a:cubicBezTo>
                  <a:cubicBezTo>
                    <a:pt x="507682" y="626429"/>
                    <a:pt x="505053" y="651308"/>
                    <a:pt x="503637" y="676187"/>
                  </a:cubicBezTo>
                  <a:cubicBezTo>
                    <a:pt x="503435" y="680435"/>
                    <a:pt x="503030" y="684480"/>
                    <a:pt x="502625" y="688728"/>
                  </a:cubicBezTo>
                  <a:cubicBezTo>
                    <a:pt x="486646" y="661826"/>
                    <a:pt x="476128" y="633711"/>
                    <a:pt x="473701" y="603168"/>
                  </a:cubicBezTo>
                  <a:cubicBezTo>
                    <a:pt x="473094" y="596291"/>
                    <a:pt x="470869" y="594875"/>
                    <a:pt x="464599" y="595280"/>
                  </a:cubicBezTo>
                  <a:cubicBezTo>
                    <a:pt x="419695" y="597504"/>
                    <a:pt x="374993" y="600741"/>
                    <a:pt x="330494" y="607416"/>
                  </a:cubicBezTo>
                  <a:cubicBezTo>
                    <a:pt x="287410" y="614091"/>
                    <a:pt x="244934" y="622990"/>
                    <a:pt x="203266" y="635936"/>
                  </a:cubicBezTo>
                  <a:cubicBezTo>
                    <a:pt x="191939" y="639374"/>
                    <a:pt x="181017" y="643217"/>
                    <a:pt x="169690" y="647061"/>
                  </a:cubicBezTo>
                  <a:cubicBezTo>
                    <a:pt x="170701" y="645038"/>
                    <a:pt x="172319" y="644229"/>
                    <a:pt x="173937" y="643420"/>
                  </a:cubicBezTo>
                  <a:cubicBezTo>
                    <a:pt x="251609" y="600741"/>
                    <a:pt x="335955" y="583143"/>
                    <a:pt x="423336" y="576468"/>
                  </a:cubicBezTo>
                  <a:cubicBezTo>
                    <a:pt x="437495" y="575457"/>
                    <a:pt x="451856" y="575255"/>
                    <a:pt x="466217" y="574243"/>
                  </a:cubicBezTo>
                  <a:cubicBezTo>
                    <a:pt x="468644" y="574041"/>
                    <a:pt x="472689" y="572625"/>
                    <a:pt x="472892" y="571007"/>
                  </a:cubicBezTo>
                  <a:cubicBezTo>
                    <a:pt x="475724" y="558871"/>
                    <a:pt x="477746" y="546330"/>
                    <a:pt x="479971" y="533587"/>
                  </a:cubicBezTo>
                  <a:close/>
                </a:path>
              </a:pathLst>
            </a:custGeom>
            <a:grpFill/>
            <a:ln w="2014" cap="flat">
              <a:noFill/>
              <a:prstDash val="solid"/>
              <a:miter/>
            </a:ln>
          </p:spPr>
          <p:txBody>
            <a:bodyPr rtlCol="0" anchor="ctr"/>
            <a:lstStyle/>
            <a:p>
              <a:endParaRPr lang="en-US"/>
            </a:p>
          </p:txBody>
        </p:sp>
        <p:sp>
          <p:nvSpPr>
            <p:cNvPr id="56" name="Freeform: Shape 75">
              <a:extLst>
                <a:ext uri="{FF2B5EF4-FFF2-40B4-BE49-F238E27FC236}">
                  <a16:creationId xmlns:a16="http://schemas.microsoft.com/office/drawing/2014/main" id="{49C8F007-2D38-4FA8-9EAB-283A7830C930}"/>
                </a:ext>
              </a:extLst>
            </p:cNvPr>
            <p:cNvSpPr/>
            <p:nvPr/>
          </p:nvSpPr>
          <p:spPr>
            <a:xfrm>
              <a:off x="9646532" y="1158426"/>
              <a:ext cx="325654" cy="501629"/>
            </a:xfrm>
            <a:custGeom>
              <a:avLst/>
              <a:gdLst>
                <a:gd name="connsiteX0" fmla="*/ 0 w 325654"/>
                <a:gd name="connsiteY0" fmla="*/ 502589 h 501628"/>
                <a:gd name="connsiteX1" fmla="*/ 85560 w 325654"/>
                <a:gd name="connsiteY1" fmla="*/ 426536 h 501628"/>
                <a:gd name="connsiteX2" fmla="*/ 179818 w 325654"/>
                <a:gd name="connsiteY2" fmla="*/ 314478 h 501628"/>
                <a:gd name="connsiteX3" fmla="*/ 204495 w 325654"/>
                <a:gd name="connsiteY3" fmla="*/ 239841 h 501628"/>
                <a:gd name="connsiteX4" fmla="*/ 182852 w 325654"/>
                <a:gd name="connsiteY4" fmla="*/ 164394 h 501628"/>
                <a:gd name="connsiteX5" fmla="*/ 135723 w 325654"/>
                <a:gd name="connsiteY5" fmla="*/ 116456 h 501628"/>
                <a:gd name="connsiteX6" fmla="*/ 116507 w 325654"/>
                <a:gd name="connsiteY6" fmla="*/ 100073 h 501628"/>
                <a:gd name="connsiteX7" fmla="*/ 144016 w 325654"/>
                <a:gd name="connsiteY7" fmla="*/ 3388 h 501628"/>
                <a:gd name="connsiteX8" fmla="*/ 211776 w 325654"/>
                <a:gd name="connsiteY8" fmla="*/ 9658 h 501628"/>
                <a:gd name="connsiteX9" fmla="*/ 292886 w 325654"/>
                <a:gd name="connsiteY9" fmla="*/ 70946 h 501628"/>
                <a:gd name="connsiteX10" fmla="*/ 313316 w 325654"/>
                <a:gd name="connsiteY10" fmla="*/ 228918 h 501628"/>
                <a:gd name="connsiteX11" fmla="*/ 237667 w 325654"/>
                <a:gd name="connsiteY11" fmla="*/ 338751 h 501628"/>
                <a:gd name="connsiteX12" fmla="*/ 79897 w 325654"/>
                <a:gd name="connsiteY12" fmla="*/ 458697 h 501628"/>
                <a:gd name="connsiteX13" fmla="*/ 405 w 325654"/>
                <a:gd name="connsiteY13" fmla="*/ 503398 h 501628"/>
                <a:gd name="connsiteX14" fmla="*/ 0 w 325654"/>
                <a:gd name="connsiteY14" fmla="*/ 502589 h 50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5654" h="501628">
                  <a:moveTo>
                    <a:pt x="0" y="502589"/>
                  </a:moveTo>
                  <a:cubicBezTo>
                    <a:pt x="28520" y="477305"/>
                    <a:pt x="57647" y="452426"/>
                    <a:pt x="85560" y="426536"/>
                  </a:cubicBezTo>
                  <a:cubicBezTo>
                    <a:pt x="121564" y="393161"/>
                    <a:pt x="155141" y="357562"/>
                    <a:pt x="179818" y="314478"/>
                  </a:cubicBezTo>
                  <a:cubicBezTo>
                    <a:pt x="193168" y="291217"/>
                    <a:pt x="202674" y="266743"/>
                    <a:pt x="204495" y="239841"/>
                  </a:cubicBezTo>
                  <a:cubicBezTo>
                    <a:pt x="206315" y="212130"/>
                    <a:pt x="198224" y="187049"/>
                    <a:pt x="182852" y="164394"/>
                  </a:cubicBezTo>
                  <a:cubicBezTo>
                    <a:pt x="170109" y="145583"/>
                    <a:pt x="153725" y="130211"/>
                    <a:pt x="135723" y="116456"/>
                  </a:cubicBezTo>
                  <a:cubicBezTo>
                    <a:pt x="129048" y="111400"/>
                    <a:pt x="122373" y="106141"/>
                    <a:pt x="116507" y="100073"/>
                  </a:cubicBezTo>
                  <a:cubicBezTo>
                    <a:pt x="83335" y="65080"/>
                    <a:pt x="97494" y="16131"/>
                    <a:pt x="144016" y="3388"/>
                  </a:cubicBezTo>
                  <a:cubicBezTo>
                    <a:pt x="167277" y="-2883"/>
                    <a:pt x="190134" y="-253"/>
                    <a:pt x="211776" y="9658"/>
                  </a:cubicBezTo>
                  <a:cubicBezTo>
                    <a:pt x="243330" y="23817"/>
                    <a:pt x="271041" y="43842"/>
                    <a:pt x="292886" y="70946"/>
                  </a:cubicBezTo>
                  <a:cubicBezTo>
                    <a:pt x="331722" y="119288"/>
                    <a:pt x="335565" y="172687"/>
                    <a:pt x="313316" y="228918"/>
                  </a:cubicBezTo>
                  <a:cubicBezTo>
                    <a:pt x="296527" y="271193"/>
                    <a:pt x="268614" y="306185"/>
                    <a:pt x="237667" y="338751"/>
                  </a:cubicBezTo>
                  <a:cubicBezTo>
                    <a:pt x="191549" y="387296"/>
                    <a:pt x="137543" y="425524"/>
                    <a:pt x="79897" y="458697"/>
                  </a:cubicBezTo>
                  <a:cubicBezTo>
                    <a:pt x="53601" y="473867"/>
                    <a:pt x="26902" y="488633"/>
                    <a:pt x="405" y="503398"/>
                  </a:cubicBezTo>
                  <a:cubicBezTo>
                    <a:pt x="405" y="503196"/>
                    <a:pt x="202" y="502994"/>
                    <a:pt x="0" y="502589"/>
                  </a:cubicBezTo>
                  <a:close/>
                </a:path>
              </a:pathLst>
            </a:custGeom>
            <a:grpFill/>
            <a:ln w="2014" cap="flat">
              <a:noFill/>
              <a:prstDash val="solid"/>
              <a:miter/>
            </a:ln>
          </p:spPr>
          <p:txBody>
            <a:bodyPr rtlCol="0" anchor="ctr"/>
            <a:lstStyle/>
            <a:p>
              <a:endParaRPr lang="en-US"/>
            </a:p>
          </p:txBody>
        </p:sp>
        <p:sp>
          <p:nvSpPr>
            <p:cNvPr id="57" name="Freeform: Shape 76">
              <a:extLst>
                <a:ext uri="{FF2B5EF4-FFF2-40B4-BE49-F238E27FC236}">
                  <a16:creationId xmlns:a16="http://schemas.microsoft.com/office/drawing/2014/main" id="{4B5705B4-6D04-4FB0-90F5-2821A4C4E06E}"/>
                </a:ext>
              </a:extLst>
            </p:cNvPr>
            <p:cNvSpPr/>
            <p:nvPr/>
          </p:nvSpPr>
          <p:spPr>
            <a:xfrm>
              <a:off x="9287796" y="296706"/>
              <a:ext cx="258905" cy="404539"/>
            </a:xfrm>
            <a:custGeom>
              <a:avLst/>
              <a:gdLst>
                <a:gd name="connsiteX0" fmla="*/ 217754 w 258905"/>
                <a:gd name="connsiteY0" fmla="*/ 0 h 404539"/>
                <a:gd name="connsiteX1" fmla="*/ 260028 w 258905"/>
                <a:gd name="connsiteY1" fmla="*/ 95067 h 404539"/>
                <a:gd name="connsiteX2" fmla="*/ 241217 w 258905"/>
                <a:gd name="connsiteY2" fmla="*/ 157164 h 404539"/>
                <a:gd name="connsiteX3" fmla="*/ 181750 w 258905"/>
                <a:gd name="connsiteY3" fmla="*/ 212181 h 404539"/>
                <a:gd name="connsiteX4" fmla="*/ 81020 w 258905"/>
                <a:gd name="connsiteY4" fmla="*/ 280143 h 404539"/>
                <a:gd name="connsiteX5" fmla="*/ 34700 w 258905"/>
                <a:gd name="connsiteY5" fmla="*/ 329497 h 404539"/>
                <a:gd name="connsiteX6" fmla="*/ 18721 w 258905"/>
                <a:gd name="connsiteY6" fmla="*/ 386335 h 404539"/>
                <a:gd name="connsiteX7" fmla="*/ 17305 w 258905"/>
                <a:gd name="connsiteY7" fmla="*/ 404944 h 404539"/>
                <a:gd name="connsiteX8" fmla="*/ 1123 w 258905"/>
                <a:gd name="connsiteY8" fmla="*/ 359433 h 404539"/>
                <a:gd name="connsiteX9" fmla="*/ 34902 w 258905"/>
                <a:gd name="connsiteY9" fmla="*/ 263355 h 404539"/>
                <a:gd name="connsiteX10" fmla="*/ 124710 w 258905"/>
                <a:gd name="connsiteY10" fmla="*/ 195392 h 404539"/>
                <a:gd name="connsiteX11" fmla="*/ 190852 w 258905"/>
                <a:gd name="connsiteY11" fmla="*/ 151702 h 404539"/>
                <a:gd name="connsiteX12" fmla="*/ 228474 w 258905"/>
                <a:gd name="connsiteY12" fmla="*/ 93853 h 404539"/>
                <a:gd name="connsiteX13" fmla="*/ 225845 w 258905"/>
                <a:gd name="connsiteY13" fmla="*/ 32565 h 404539"/>
                <a:gd name="connsiteX14" fmla="*/ 217754 w 258905"/>
                <a:gd name="connsiteY14" fmla="*/ 0 h 40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905" h="404539">
                  <a:moveTo>
                    <a:pt x="217754" y="0"/>
                  </a:moveTo>
                  <a:cubicBezTo>
                    <a:pt x="240408" y="29329"/>
                    <a:pt x="258410" y="58658"/>
                    <a:pt x="260028" y="95067"/>
                  </a:cubicBezTo>
                  <a:cubicBezTo>
                    <a:pt x="261040" y="117721"/>
                    <a:pt x="253960" y="138352"/>
                    <a:pt x="241217" y="157164"/>
                  </a:cubicBezTo>
                  <a:cubicBezTo>
                    <a:pt x="225642" y="180020"/>
                    <a:pt x="204606" y="197011"/>
                    <a:pt x="181750" y="212181"/>
                  </a:cubicBezTo>
                  <a:cubicBezTo>
                    <a:pt x="147971" y="234633"/>
                    <a:pt x="113990" y="256680"/>
                    <a:pt x="81020" y="280143"/>
                  </a:cubicBezTo>
                  <a:cubicBezTo>
                    <a:pt x="62411" y="293291"/>
                    <a:pt x="46431" y="309675"/>
                    <a:pt x="34700" y="329497"/>
                  </a:cubicBezTo>
                  <a:cubicBezTo>
                    <a:pt x="24384" y="347095"/>
                    <a:pt x="20339" y="366310"/>
                    <a:pt x="18721" y="386335"/>
                  </a:cubicBezTo>
                  <a:cubicBezTo>
                    <a:pt x="18316" y="391796"/>
                    <a:pt x="17911" y="397460"/>
                    <a:pt x="17305" y="404944"/>
                  </a:cubicBezTo>
                  <a:cubicBezTo>
                    <a:pt x="8607" y="389571"/>
                    <a:pt x="3550" y="375008"/>
                    <a:pt x="1123" y="359433"/>
                  </a:cubicBezTo>
                  <a:cubicBezTo>
                    <a:pt x="-4338" y="321609"/>
                    <a:pt x="10630" y="290661"/>
                    <a:pt x="34902" y="263355"/>
                  </a:cubicBezTo>
                  <a:cubicBezTo>
                    <a:pt x="60388" y="234835"/>
                    <a:pt x="91740" y="213799"/>
                    <a:pt x="124710" y="195392"/>
                  </a:cubicBezTo>
                  <a:cubicBezTo>
                    <a:pt x="147769" y="182447"/>
                    <a:pt x="170827" y="169300"/>
                    <a:pt x="190852" y="151702"/>
                  </a:cubicBezTo>
                  <a:cubicBezTo>
                    <a:pt x="208854" y="135925"/>
                    <a:pt x="223013" y="117721"/>
                    <a:pt x="228474" y="93853"/>
                  </a:cubicBezTo>
                  <a:cubicBezTo>
                    <a:pt x="233126" y="73222"/>
                    <a:pt x="230295" y="52792"/>
                    <a:pt x="225845" y="32565"/>
                  </a:cubicBezTo>
                  <a:cubicBezTo>
                    <a:pt x="223215" y="22452"/>
                    <a:pt x="220586" y="12338"/>
                    <a:pt x="217754" y="0"/>
                  </a:cubicBezTo>
                  <a:close/>
                </a:path>
              </a:pathLst>
            </a:custGeom>
            <a:grpFill/>
            <a:ln w="2014" cap="flat">
              <a:noFill/>
              <a:prstDash val="solid"/>
              <a:miter/>
            </a:ln>
          </p:spPr>
          <p:txBody>
            <a:bodyPr rtlCol="0" anchor="ctr"/>
            <a:lstStyle/>
            <a:p>
              <a:endParaRPr lang="en-US"/>
            </a:p>
          </p:txBody>
        </p:sp>
        <p:sp>
          <p:nvSpPr>
            <p:cNvPr id="58" name="Freeform: Shape 77">
              <a:extLst>
                <a:ext uri="{FF2B5EF4-FFF2-40B4-BE49-F238E27FC236}">
                  <a16:creationId xmlns:a16="http://schemas.microsoft.com/office/drawing/2014/main" id="{ACE3FE0E-178B-476C-9046-5CA0E1FD3347}"/>
                </a:ext>
              </a:extLst>
            </p:cNvPr>
            <p:cNvSpPr/>
            <p:nvPr/>
          </p:nvSpPr>
          <p:spPr>
            <a:xfrm>
              <a:off x="9319451" y="228137"/>
              <a:ext cx="151702" cy="230587"/>
            </a:xfrm>
            <a:custGeom>
              <a:avLst/>
              <a:gdLst>
                <a:gd name="connsiteX0" fmla="*/ 128857 w 151702"/>
                <a:gd name="connsiteY0" fmla="*/ 0 h 230587"/>
                <a:gd name="connsiteX1" fmla="*/ 152522 w 151702"/>
                <a:gd name="connsiteY1" fmla="*/ 47736 h 230587"/>
                <a:gd name="connsiteX2" fmla="*/ 138363 w 151702"/>
                <a:gd name="connsiteY2" fmla="*/ 94055 h 230587"/>
                <a:gd name="connsiteX3" fmla="*/ 97909 w 151702"/>
                <a:gd name="connsiteY3" fmla="*/ 127632 h 230587"/>
                <a:gd name="connsiteX4" fmla="*/ 43701 w 151702"/>
                <a:gd name="connsiteY4" fmla="*/ 165052 h 230587"/>
                <a:gd name="connsiteX5" fmla="*/ 10731 w 151702"/>
                <a:gd name="connsiteY5" fmla="*/ 228565 h 230587"/>
                <a:gd name="connsiteX6" fmla="*/ 10124 w 151702"/>
                <a:gd name="connsiteY6" fmla="*/ 231801 h 230587"/>
                <a:gd name="connsiteX7" fmla="*/ 7697 w 151702"/>
                <a:gd name="connsiteY7" fmla="*/ 232408 h 230587"/>
                <a:gd name="connsiteX8" fmla="*/ 618 w 151702"/>
                <a:gd name="connsiteY8" fmla="*/ 207731 h 230587"/>
                <a:gd name="connsiteX9" fmla="*/ 12956 w 151702"/>
                <a:gd name="connsiteY9" fmla="*/ 161411 h 230587"/>
                <a:gd name="connsiteX10" fmla="*/ 56039 w 151702"/>
                <a:gd name="connsiteY10" fmla="*/ 122575 h 230587"/>
                <a:gd name="connsiteX11" fmla="*/ 103168 w 151702"/>
                <a:gd name="connsiteY11" fmla="*/ 93246 h 230587"/>
                <a:gd name="connsiteX12" fmla="*/ 134318 w 151702"/>
                <a:gd name="connsiteY12" fmla="*/ 50163 h 230587"/>
                <a:gd name="connsiteX13" fmla="*/ 132093 w 151702"/>
                <a:gd name="connsiteY13" fmla="*/ 12743 h 230587"/>
                <a:gd name="connsiteX14" fmla="*/ 128857 w 151702"/>
                <a:gd name="connsiteY14" fmla="*/ 0 h 2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702" h="230587">
                  <a:moveTo>
                    <a:pt x="128857" y="0"/>
                  </a:moveTo>
                  <a:cubicBezTo>
                    <a:pt x="140993" y="13957"/>
                    <a:pt x="150095" y="29329"/>
                    <a:pt x="152522" y="47736"/>
                  </a:cubicBezTo>
                  <a:cubicBezTo>
                    <a:pt x="154747" y="65333"/>
                    <a:pt x="149083" y="80503"/>
                    <a:pt x="138363" y="94055"/>
                  </a:cubicBezTo>
                  <a:cubicBezTo>
                    <a:pt x="127238" y="108214"/>
                    <a:pt x="112675" y="117923"/>
                    <a:pt x="97909" y="127632"/>
                  </a:cubicBezTo>
                  <a:cubicBezTo>
                    <a:pt x="79503" y="139768"/>
                    <a:pt x="61298" y="152107"/>
                    <a:pt x="43701" y="165052"/>
                  </a:cubicBezTo>
                  <a:cubicBezTo>
                    <a:pt x="22665" y="180627"/>
                    <a:pt x="10731" y="201663"/>
                    <a:pt x="10731" y="228565"/>
                  </a:cubicBezTo>
                  <a:cubicBezTo>
                    <a:pt x="10731" y="229576"/>
                    <a:pt x="10326" y="230790"/>
                    <a:pt x="10124" y="231801"/>
                  </a:cubicBezTo>
                  <a:cubicBezTo>
                    <a:pt x="9315" y="232003"/>
                    <a:pt x="8506" y="232206"/>
                    <a:pt x="7697" y="232408"/>
                  </a:cubicBezTo>
                  <a:cubicBezTo>
                    <a:pt x="5270" y="224115"/>
                    <a:pt x="1831" y="216226"/>
                    <a:pt x="618" y="207731"/>
                  </a:cubicBezTo>
                  <a:cubicBezTo>
                    <a:pt x="-1810" y="190740"/>
                    <a:pt x="3045" y="175368"/>
                    <a:pt x="12956" y="161411"/>
                  </a:cubicBezTo>
                  <a:cubicBezTo>
                    <a:pt x="24485" y="145230"/>
                    <a:pt x="39453" y="133093"/>
                    <a:pt x="56039" y="122575"/>
                  </a:cubicBezTo>
                  <a:cubicBezTo>
                    <a:pt x="71614" y="112664"/>
                    <a:pt x="87796" y="103764"/>
                    <a:pt x="103168" y="93246"/>
                  </a:cubicBezTo>
                  <a:cubicBezTo>
                    <a:pt x="118541" y="82728"/>
                    <a:pt x="132093" y="69581"/>
                    <a:pt x="134318" y="50163"/>
                  </a:cubicBezTo>
                  <a:cubicBezTo>
                    <a:pt x="135734" y="37824"/>
                    <a:pt x="133104" y="25284"/>
                    <a:pt x="132093" y="12743"/>
                  </a:cubicBezTo>
                  <a:cubicBezTo>
                    <a:pt x="131486" y="8495"/>
                    <a:pt x="129868" y="4248"/>
                    <a:pt x="128857" y="0"/>
                  </a:cubicBezTo>
                  <a:close/>
                </a:path>
              </a:pathLst>
            </a:custGeom>
            <a:grpFill/>
            <a:ln w="2014" cap="flat">
              <a:noFill/>
              <a:prstDash val="solid"/>
              <a:miter/>
            </a:ln>
          </p:spPr>
          <p:txBody>
            <a:bodyPr rtlCol="0" anchor="ctr"/>
            <a:lstStyle/>
            <a:p>
              <a:endParaRPr lang="en-US"/>
            </a:p>
          </p:txBody>
        </p:sp>
      </p:grpSp>
      <p:grpSp>
        <p:nvGrpSpPr>
          <p:cNvPr id="59" name="Graphic 98">
            <a:extLst>
              <a:ext uri="{FF2B5EF4-FFF2-40B4-BE49-F238E27FC236}">
                <a16:creationId xmlns:a16="http://schemas.microsoft.com/office/drawing/2014/main" id="{9CF3DEA8-968B-4B58-9F8E-2F7C1E4794C2}"/>
              </a:ext>
            </a:extLst>
          </p:cNvPr>
          <p:cNvGrpSpPr/>
          <p:nvPr/>
        </p:nvGrpSpPr>
        <p:grpSpPr>
          <a:xfrm>
            <a:off x="8621768" y="3649209"/>
            <a:ext cx="648426" cy="766369"/>
            <a:chOff x="8465277" y="228137"/>
            <a:chExt cx="1519045" cy="1795345"/>
          </a:xfrm>
          <a:solidFill>
            <a:schemeClr val="bg1"/>
          </a:solidFill>
        </p:grpSpPr>
        <p:sp>
          <p:nvSpPr>
            <p:cNvPr id="60" name="Freeform: Shape 73">
              <a:extLst>
                <a:ext uri="{FF2B5EF4-FFF2-40B4-BE49-F238E27FC236}">
                  <a16:creationId xmlns:a16="http://schemas.microsoft.com/office/drawing/2014/main" id="{A4CC007D-77F9-4601-A61C-880B97B90183}"/>
                </a:ext>
              </a:extLst>
            </p:cNvPr>
            <p:cNvSpPr/>
            <p:nvPr/>
          </p:nvSpPr>
          <p:spPr>
            <a:xfrm>
              <a:off x="8465277" y="1643215"/>
              <a:ext cx="1519045" cy="380267"/>
            </a:xfrm>
            <a:custGeom>
              <a:avLst/>
              <a:gdLst>
                <a:gd name="connsiteX0" fmla="*/ 0 w 1519045"/>
                <a:gd name="connsiteY0" fmla="*/ 143005 h 380266"/>
                <a:gd name="connsiteX1" fmla="*/ 4045 w 1519045"/>
                <a:gd name="connsiteY1" fmla="*/ 126823 h 380266"/>
                <a:gd name="connsiteX2" fmla="*/ 47129 w 1519045"/>
                <a:gd name="connsiteY2" fmla="*/ 65535 h 380266"/>
                <a:gd name="connsiteX3" fmla="*/ 164648 w 1519045"/>
                <a:gd name="connsiteY3" fmla="*/ 2630 h 380266"/>
                <a:gd name="connsiteX4" fmla="*/ 172536 w 1519045"/>
                <a:gd name="connsiteY4" fmla="*/ 0 h 380266"/>
                <a:gd name="connsiteX5" fmla="*/ 172536 w 1519045"/>
                <a:gd name="connsiteY5" fmla="*/ 0 h 380266"/>
                <a:gd name="connsiteX6" fmla="*/ 123182 w 1519045"/>
                <a:gd name="connsiteY6" fmla="*/ 25081 h 380266"/>
                <a:gd name="connsiteX7" fmla="*/ 65333 w 1519045"/>
                <a:gd name="connsiteY7" fmla="*/ 73626 h 380266"/>
                <a:gd name="connsiteX8" fmla="*/ 44702 w 1519045"/>
                <a:gd name="connsiteY8" fmla="*/ 124194 h 380266"/>
                <a:gd name="connsiteX9" fmla="*/ 67356 w 1519045"/>
                <a:gd name="connsiteY9" fmla="*/ 182245 h 380266"/>
                <a:gd name="connsiteX10" fmla="*/ 150286 w 1519045"/>
                <a:gd name="connsiteY10" fmla="*/ 236251 h 380266"/>
                <a:gd name="connsiteX11" fmla="*/ 302798 w 1519045"/>
                <a:gd name="connsiteY11" fmla="*/ 283987 h 380266"/>
                <a:gd name="connsiteX12" fmla="*/ 454702 w 1519045"/>
                <a:gd name="connsiteY12" fmla="*/ 317159 h 380266"/>
                <a:gd name="connsiteX13" fmla="*/ 558871 w 1519045"/>
                <a:gd name="connsiteY13" fmla="*/ 332127 h 380266"/>
                <a:gd name="connsiteX14" fmla="*/ 734037 w 1519045"/>
                <a:gd name="connsiteY14" fmla="*/ 343454 h 380266"/>
                <a:gd name="connsiteX15" fmla="*/ 871782 w 1519045"/>
                <a:gd name="connsiteY15" fmla="*/ 341431 h 380266"/>
                <a:gd name="connsiteX16" fmla="*/ 1008719 w 1519045"/>
                <a:gd name="connsiteY16" fmla="*/ 329295 h 380266"/>
                <a:gd name="connsiteX17" fmla="*/ 1214832 w 1519045"/>
                <a:gd name="connsiteY17" fmla="*/ 295921 h 380266"/>
                <a:gd name="connsiteX18" fmla="*/ 1388784 w 1519045"/>
                <a:gd name="connsiteY18" fmla="*/ 244949 h 380266"/>
                <a:gd name="connsiteX19" fmla="*/ 1469287 w 1519045"/>
                <a:gd name="connsiteY19" fmla="*/ 193168 h 380266"/>
                <a:gd name="connsiteX20" fmla="*/ 1497402 w 1519045"/>
                <a:gd name="connsiteY20" fmla="*/ 123789 h 380266"/>
                <a:gd name="connsiteX21" fmla="*/ 1484862 w 1519045"/>
                <a:gd name="connsiteY21" fmla="*/ 83133 h 380266"/>
                <a:gd name="connsiteX22" fmla="*/ 1481625 w 1519045"/>
                <a:gd name="connsiteY22" fmla="*/ 76256 h 380266"/>
                <a:gd name="connsiteX23" fmla="*/ 1519652 w 1519045"/>
                <a:gd name="connsiteY23" fmla="*/ 144825 h 380266"/>
                <a:gd name="connsiteX24" fmla="*/ 1505089 w 1519045"/>
                <a:gd name="connsiteY24" fmla="*/ 197011 h 380266"/>
                <a:gd name="connsiteX25" fmla="*/ 1454319 w 1519045"/>
                <a:gd name="connsiteY25" fmla="*/ 243937 h 380266"/>
                <a:gd name="connsiteX26" fmla="*/ 1341655 w 1519045"/>
                <a:gd name="connsiteY26" fmla="*/ 297336 h 380266"/>
                <a:gd name="connsiteX27" fmla="*/ 1123608 w 1519045"/>
                <a:gd name="connsiteY27" fmla="*/ 352152 h 380266"/>
                <a:gd name="connsiteX28" fmla="*/ 1000021 w 1519045"/>
                <a:gd name="connsiteY28" fmla="*/ 368940 h 380266"/>
                <a:gd name="connsiteX29" fmla="*/ 809483 w 1519045"/>
                <a:gd name="connsiteY29" fmla="*/ 380671 h 380266"/>
                <a:gd name="connsiteX30" fmla="*/ 796336 w 1519045"/>
                <a:gd name="connsiteY30" fmla="*/ 382087 h 380266"/>
                <a:gd name="connsiteX31" fmla="*/ 737273 w 1519045"/>
                <a:gd name="connsiteY31" fmla="*/ 382087 h 380266"/>
                <a:gd name="connsiteX32" fmla="*/ 728980 w 1519045"/>
                <a:gd name="connsiteY32" fmla="*/ 380874 h 380266"/>
                <a:gd name="connsiteX33" fmla="*/ 640588 w 1519045"/>
                <a:gd name="connsiteY33" fmla="*/ 377435 h 380266"/>
                <a:gd name="connsiteX34" fmla="*/ 506483 w 1519045"/>
                <a:gd name="connsiteY34" fmla="*/ 366108 h 380266"/>
                <a:gd name="connsiteX35" fmla="*/ 390583 w 1519045"/>
                <a:gd name="connsiteY35" fmla="*/ 349320 h 380266"/>
                <a:gd name="connsiteX36" fmla="*/ 166872 w 1519045"/>
                <a:gd name="connsiteY36" fmla="*/ 291875 h 380266"/>
                <a:gd name="connsiteX37" fmla="*/ 52186 w 1519045"/>
                <a:gd name="connsiteY37" fmla="*/ 233621 h 380266"/>
                <a:gd name="connsiteX38" fmla="*/ 4045 w 1519045"/>
                <a:gd name="connsiteY38" fmla="*/ 170513 h 380266"/>
                <a:gd name="connsiteX39" fmla="*/ 0 w 1519045"/>
                <a:gd name="connsiteY39" fmla="*/ 154332 h 380266"/>
                <a:gd name="connsiteX40" fmla="*/ 0 w 1519045"/>
                <a:gd name="connsiteY40" fmla="*/ 143005 h 3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19045" h="380266">
                  <a:moveTo>
                    <a:pt x="0" y="143005"/>
                  </a:moveTo>
                  <a:cubicBezTo>
                    <a:pt x="1416" y="137543"/>
                    <a:pt x="2427" y="132082"/>
                    <a:pt x="4045" y="126823"/>
                  </a:cubicBezTo>
                  <a:cubicBezTo>
                    <a:pt x="11327" y="101539"/>
                    <a:pt x="27509" y="82324"/>
                    <a:pt x="47129" y="65535"/>
                  </a:cubicBezTo>
                  <a:cubicBezTo>
                    <a:pt x="81717" y="36004"/>
                    <a:pt x="122171" y="17395"/>
                    <a:pt x="164648" y="2630"/>
                  </a:cubicBezTo>
                  <a:cubicBezTo>
                    <a:pt x="167277" y="1618"/>
                    <a:pt x="169907" y="809"/>
                    <a:pt x="172536" y="0"/>
                  </a:cubicBezTo>
                  <a:cubicBezTo>
                    <a:pt x="172738" y="0"/>
                    <a:pt x="172941" y="202"/>
                    <a:pt x="172536" y="0"/>
                  </a:cubicBezTo>
                  <a:cubicBezTo>
                    <a:pt x="156354" y="8091"/>
                    <a:pt x="139364" y="15979"/>
                    <a:pt x="123182" y="25081"/>
                  </a:cubicBezTo>
                  <a:cubicBezTo>
                    <a:pt x="100933" y="37622"/>
                    <a:pt x="81110" y="53197"/>
                    <a:pt x="65333" y="73626"/>
                  </a:cubicBezTo>
                  <a:cubicBezTo>
                    <a:pt x="53804" y="88594"/>
                    <a:pt x="45713" y="104978"/>
                    <a:pt x="44702" y="124194"/>
                  </a:cubicBezTo>
                  <a:cubicBezTo>
                    <a:pt x="43488" y="146848"/>
                    <a:pt x="52792" y="165659"/>
                    <a:pt x="67356" y="182245"/>
                  </a:cubicBezTo>
                  <a:cubicBezTo>
                    <a:pt x="90212" y="207731"/>
                    <a:pt x="119339" y="223508"/>
                    <a:pt x="150286" y="236251"/>
                  </a:cubicBezTo>
                  <a:cubicBezTo>
                    <a:pt x="199842" y="256478"/>
                    <a:pt x="251017" y="271244"/>
                    <a:pt x="302798" y="283987"/>
                  </a:cubicBezTo>
                  <a:cubicBezTo>
                    <a:pt x="353163" y="296325"/>
                    <a:pt x="403933" y="307450"/>
                    <a:pt x="454702" y="317159"/>
                  </a:cubicBezTo>
                  <a:cubicBezTo>
                    <a:pt x="489088" y="323834"/>
                    <a:pt x="524081" y="327677"/>
                    <a:pt x="558871" y="332127"/>
                  </a:cubicBezTo>
                  <a:cubicBezTo>
                    <a:pt x="616923" y="339409"/>
                    <a:pt x="675378" y="343656"/>
                    <a:pt x="734037" y="343454"/>
                  </a:cubicBezTo>
                  <a:cubicBezTo>
                    <a:pt x="779952" y="343454"/>
                    <a:pt x="825867" y="343656"/>
                    <a:pt x="871782" y="341431"/>
                  </a:cubicBezTo>
                  <a:cubicBezTo>
                    <a:pt x="917495" y="339004"/>
                    <a:pt x="963208" y="334149"/>
                    <a:pt x="1008719" y="329295"/>
                  </a:cubicBezTo>
                  <a:cubicBezTo>
                    <a:pt x="1078097" y="322013"/>
                    <a:pt x="1146465" y="309675"/>
                    <a:pt x="1214832" y="295921"/>
                  </a:cubicBezTo>
                  <a:cubicBezTo>
                    <a:pt x="1274299" y="283784"/>
                    <a:pt x="1332957" y="269423"/>
                    <a:pt x="1388784" y="244949"/>
                  </a:cubicBezTo>
                  <a:cubicBezTo>
                    <a:pt x="1418315" y="232003"/>
                    <a:pt x="1446431" y="216631"/>
                    <a:pt x="1469287" y="193168"/>
                  </a:cubicBezTo>
                  <a:cubicBezTo>
                    <a:pt x="1488098" y="173952"/>
                    <a:pt x="1499628" y="151702"/>
                    <a:pt x="1497402" y="123789"/>
                  </a:cubicBezTo>
                  <a:cubicBezTo>
                    <a:pt x="1496391" y="109226"/>
                    <a:pt x="1491537" y="95876"/>
                    <a:pt x="1484862" y="83133"/>
                  </a:cubicBezTo>
                  <a:cubicBezTo>
                    <a:pt x="1483648" y="80908"/>
                    <a:pt x="1482435" y="78683"/>
                    <a:pt x="1481625" y="76256"/>
                  </a:cubicBezTo>
                  <a:cubicBezTo>
                    <a:pt x="1500639" y="95674"/>
                    <a:pt x="1516416" y="116710"/>
                    <a:pt x="1519652" y="144825"/>
                  </a:cubicBezTo>
                  <a:cubicBezTo>
                    <a:pt x="1521877" y="164243"/>
                    <a:pt x="1515607" y="181436"/>
                    <a:pt x="1505089" y="197011"/>
                  </a:cubicBezTo>
                  <a:cubicBezTo>
                    <a:pt x="1491941" y="216631"/>
                    <a:pt x="1473939" y="231194"/>
                    <a:pt x="1454319" y="243937"/>
                  </a:cubicBezTo>
                  <a:cubicBezTo>
                    <a:pt x="1419326" y="266996"/>
                    <a:pt x="1380895" y="283380"/>
                    <a:pt x="1341655" y="297336"/>
                  </a:cubicBezTo>
                  <a:cubicBezTo>
                    <a:pt x="1270658" y="322418"/>
                    <a:pt x="1197841" y="340218"/>
                    <a:pt x="1123608" y="352152"/>
                  </a:cubicBezTo>
                  <a:cubicBezTo>
                    <a:pt x="1082547" y="358826"/>
                    <a:pt x="1041284" y="364085"/>
                    <a:pt x="1000021" y="368940"/>
                  </a:cubicBezTo>
                  <a:cubicBezTo>
                    <a:pt x="936711" y="376424"/>
                    <a:pt x="873198" y="379458"/>
                    <a:pt x="809483" y="380671"/>
                  </a:cubicBezTo>
                  <a:cubicBezTo>
                    <a:pt x="805033" y="380671"/>
                    <a:pt x="800786" y="381481"/>
                    <a:pt x="796336" y="382087"/>
                  </a:cubicBezTo>
                  <a:cubicBezTo>
                    <a:pt x="776716" y="382087"/>
                    <a:pt x="756893" y="382087"/>
                    <a:pt x="737273" y="382087"/>
                  </a:cubicBezTo>
                  <a:cubicBezTo>
                    <a:pt x="734441" y="381683"/>
                    <a:pt x="731812" y="381076"/>
                    <a:pt x="728980" y="380874"/>
                  </a:cubicBezTo>
                  <a:cubicBezTo>
                    <a:pt x="699449" y="379660"/>
                    <a:pt x="669917" y="379458"/>
                    <a:pt x="640588" y="377435"/>
                  </a:cubicBezTo>
                  <a:cubicBezTo>
                    <a:pt x="595887" y="374401"/>
                    <a:pt x="550983" y="370963"/>
                    <a:pt x="506483" y="366108"/>
                  </a:cubicBezTo>
                  <a:cubicBezTo>
                    <a:pt x="467648" y="361860"/>
                    <a:pt x="429216" y="355792"/>
                    <a:pt x="390583" y="349320"/>
                  </a:cubicBezTo>
                  <a:cubicBezTo>
                    <a:pt x="314327" y="336779"/>
                    <a:pt x="239690" y="317968"/>
                    <a:pt x="166872" y="291875"/>
                  </a:cubicBezTo>
                  <a:cubicBezTo>
                    <a:pt x="126216" y="277312"/>
                    <a:pt x="86571" y="260321"/>
                    <a:pt x="52186" y="233621"/>
                  </a:cubicBezTo>
                  <a:cubicBezTo>
                    <a:pt x="30543" y="217035"/>
                    <a:pt x="11934" y="197617"/>
                    <a:pt x="4045" y="170513"/>
                  </a:cubicBezTo>
                  <a:cubicBezTo>
                    <a:pt x="2427" y="165254"/>
                    <a:pt x="1416" y="159793"/>
                    <a:pt x="0" y="154332"/>
                  </a:cubicBezTo>
                  <a:cubicBezTo>
                    <a:pt x="0" y="150489"/>
                    <a:pt x="0" y="146645"/>
                    <a:pt x="0" y="143005"/>
                  </a:cubicBezTo>
                  <a:close/>
                </a:path>
              </a:pathLst>
            </a:custGeom>
            <a:grpFill/>
            <a:ln w="2014" cap="flat">
              <a:noFill/>
              <a:prstDash val="solid"/>
              <a:miter/>
            </a:ln>
          </p:spPr>
          <p:txBody>
            <a:bodyPr rtlCol="0" anchor="ctr"/>
            <a:lstStyle/>
            <a:p>
              <a:endParaRPr lang="en-US"/>
            </a:p>
          </p:txBody>
        </p:sp>
        <p:sp>
          <p:nvSpPr>
            <p:cNvPr id="61" name="Freeform: Shape 74">
              <a:extLst>
                <a:ext uri="{FF2B5EF4-FFF2-40B4-BE49-F238E27FC236}">
                  <a16:creationId xmlns:a16="http://schemas.microsoft.com/office/drawing/2014/main" id="{BFC9393C-1918-4A42-A2F4-602491243556}"/>
                </a:ext>
              </a:extLst>
            </p:cNvPr>
            <p:cNvSpPr/>
            <p:nvPr/>
          </p:nvSpPr>
          <p:spPr>
            <a:xfrm>
              <a:off x="8747862" y="392784"/>
              <a:ext cx="981008" cy="1385547"/>
            </a:xfrm>
            <a:custGeom>
              <a:avLst/>
              <a:gdLst>
                <a:gd name="connsiteX0" fmla="*/ 846888 w 981007"/>
                <a:gd name="connsiteY0" fmla="*/ 0 h 1385546"/>
                <a:gd name="connsiteX1" fmla="*/ 915256 w 981007"/>
                <a:gd name="connsiteY1" fmla="*/ 137341 h 1385546"/>
                <a:gd name="connsiteX2" fmla="*/ 880263 w 981007"/>
                <a:gd name="connsiteY2" fmla="*/ 274278 h 1385546"/>
                <a:gd name="connsiteX3" fmla="*/ 778117 w 981007"/>
                <a:gd name="connsiteY3" fmla="*/ 364490 h 1385546"/>
                <a:gd name="connsiteX4" fmla="*/ 637944 w 981007"/>
                <a:gd name="connsiteY4" fmla="*/ 451870 h 1385546"/>
                <a:gd name="connsiteX5" fmla="*/ 566138 w 981007"/>
                <a:gd name="connsiteY5" fmla="*/ 508101 h 1385546"/>
                <a:gd name="connsiteX6" fmla="*/ 559059 w 981007"/>
                <a:gd name="connsiteY6" fmla="*/ 516192 h 1385546"/>
                <a:gd name="connsiteX7" fmla="*/ 689927 w 981007"/>
                <a:gd name="connsiteY7" fmla="*/ 541880 h 1385546"/>
                <a:gd name="connsiteX8" fmla="*/ 650687 w 981007"/>
                <a:gd name="connsiteY8" fmla="*/ 539858 h 1385546"/>
                <a:gd name="connsiteX9" fmla="*/ 588995 w 981007"/>
                <a:gd name="connsiteY9" fmla="*/ 536015 h 1385546"/>
                <a:gd name="connsiteX10" fmla="*/ 556025 w 981007"/>
                <a:gd name="connsiteY10" fmla="*/ 534801 h 1385546"/>
                <a:gd name="connsiteX11" fmla="*/ 549754 w 981007"/>
                <a:gd name="connsiteY11" fmla="*/ 536621 h 1385546"/>
                <a:gd name="connsiteX12" fmla="*/ 524268 w 981007"/>
                <a:gd name="connsiteY12" fmla="*/ 573839 h 1385546"/>
                <a:gd name="connsiteX13" fmla="*/ 552586 w 981007"/>
                <a:gd name="connsiteY13" fmla="*/ 576266 h 1385546"/>
                <a:gd name="connsiteX14" fmla="*/ 648664 w 981007"/>
                <a:gd name="connsiteY14" fmla="*/ 587796 h 1385546"/>
                <a:gd name="connsiteX15" fmla="*/ 778926 w 981007"/>
                <a:gd name="connsiteY15" fmla="*/ 625620 h 1385546"/>
                <a:gd name="connsiteX16" fmla="*/ 827471 w 981007"/>
                <a:gd name="connsiteY16" fmla="*/ 654949 h 1385546"/>
                <a:gd name="connsiteX17" fmla="*/ 836977 w 981007"/>
                <a:gd name="connsiteY17" fmla="*/ 664253 h 1385546"/>
                <a:gd name="connsiteX18" fmla="*/ 835359 w 981007"/>
                <a:gd name="connsiteY18" fmla="*/ 726148 h 1385546"/>
                <a:gd name="connsiteX19" fmla="*/ 829089 w 981007"/>
                <a:gd name="connsiteY19" fmla="*/ 732621 h 1385546"/>
                <a:gd name="connsiteX20" fmla="*/ 831920 w 981007"/>
                <a:gd name="connsiteY20" fmla="*/ 732823 h 1385546"/>
                <a:gd name="connsiteX21" fmla="*/ 883904 w 981007"/>
                <a:gd name="connsiteY21" fmla="*/ 696819 h 1385546"/>
                <a:gd name="connsiteX22" fmla="*/ 908581 w 981007"/>
                <a:gd name="connsiteY22" fmla="*/ 639981 h 1385546"/>
                <a:gd name="connsiteX23" fmla="*/ 910401 w 981007"/>
                <a:gd name="connsiteY23" fmla="*/ 635733 h 1385546"/>
                <a:gd name="connsiteX24" fmla="*/ 933864 w 981007"/>
                <a:gd name="connsiteY24" fmla="*/ 685694 h 1385546"/>
                <a:gd name="connsiteX25" fmla="*/ 976746 w 981007"/>
                <a:gd name="connsiteY25" fmla="*/ 827687 h 1385546"/>
                <a:gd name="connsiteX26" fmla="*/ 981802 w 981007"/>
                <a:gd name="connsiteY26" fmla="*/ 926395 h 1385546"/>
                <a:gd name="connsiteX27" fmla="*/ 927594 w 981007"/>
                <a:gd name="connsiteY27" fmla="*/ 1123203 h 1385546"/>
                <a:gd name="connsiteX28" fmla="*/ 767801 w 981007"/>
                <a:gd name="connsiteY28" fmla="*/ 1294121 h 1385546"/>
                <a:gd name="connsiteX29" fmla="*/ 600726 w 981007"/>
                <a:gd name="connsiteY29" fmla="*/ 1375838 h 1385546"/>
                <a:gd name="connsiteX30" fmla="*/ 572813 w 981007"/>
                <a:gd name="connsiteY30" fmla="*/ 1386356 h 1385546"/>
                <a:gd name="connsiteX31" fmla="*/ 624189 w 981007"/>
                <a:gd name="connsiteY31" fmla="*/ 1355004 h 1385546"/>
                <a:gd name="connsiteX32" fmla="*/ 830505 w 981007"/>
                <a:gd name="connsiteY32" fmla="*/ 1167096 h 1385546"/>
                <a:gd name="connsiteX33" fmla="*/ 914851 w 981007"/>
                <a:gd name="connsiteY33" fmla="*/ 995571 h 1385546"/>
                <a:gd name="connsiteX34" fmla="*/ 874599 w 981007"/>
                <a:gd name="connsiteY34" fmla="*/ 742330 h 1385546"/>
                <a:gd name="connsiteX35" fmla="*/ 871161 w 981007"/>
                <a:gd name="connsiteY35" fmla="*/ 737677 h 1385546"/>
                <a:gd name="connsiteX36" fmla="*/ 833943 w 981007"/>
                <a:gd name="connsiteY36" fmla="*/ 756488 h 1385546"/>
                <a:gd name="connsiteX37" fmla="*/ 703682 w 981007"/>
                <a:gd name="connsiteY37" fmla="*/ 797145 h 1385546"/>
                <a:gd name="connsiteX38" fmla="*/ 598097 w 981007"/>
                <a:gd name="connsiteY38" fmla="*/ 811506 h 1385546"/>
                <a:gd name="connsiteX39" fmla="*/ 402097 w 981007"/>
                <a:gd name="connsiteY39" fmla="*/ 815349 h 1385546"/>
                <a:gd name="connsiteX40" fmla="*/ 308851 w 981007"/>
                <a:gd name="connsiteY40" fmla="*/ 809888 h 1385546"/>
                <a:gd name="connsiteX41" fmla="*/ 72802 w 981007"/>
                <a:gd name="connsiteY41" fmla="*/ 728171 h 1385546"/>
                <a:gd name="connsiteX42" fmla="*/ 67139 w 981007"/>
                <a:gd name="connsiteY42" fmla="*/ 724732 h 1385546"/>
                <a:gd name="connsiteX43" fmla="*/ 64105 w 981007"/>
                <a:gd name="connsiteY43" fmla="*/ 736464 h 1385546"/>
                <a:gd name="connsiteX44" fmla="*/ 48530 w 981007"/>
                <a:gd name="connsiteY44" fmla="*/ 840430 h 1385546"/>
                <a:gd name="connsiteX45" fmla="*/ 46507 w 981007"/>
                <a:gd name="connsiteY45" fmla="*/ 966647 h 1385546"/>
                <a:gd name="connsiteX46" fmla="*/ 77252 w 981007"/>
                <a:gd name="connsiteY46" fmla="*/ 1107224 h 1385546"/>
                <a:gd name="connsiteX47" fmla="*/ 176162 w 981007"/>
                <a:gd name="connsiteY47" fmla="*/ 1258522 h 1385546"/>
                <a:gd name="connsiteX48" fmla="*/ 299344 w 981007"/>
                <a:gd name="connsiteY48" fmla="*/ 1365522 h 1385546"/>
                <a:gd name="connsiteX49" fmla="*/ 302581 w 981007"/>
                <a:gd name="connsiteY49" fmla="*/ 1369972 h 1385546"/>
                <a:gd name="connsiteX50" fmla="*/ 296310 w 981007"/>
                <a:gd name="connsiteY50" fmla="*/ 1367545 h 1385546"/>
                <a:gd name="connsiteX51" fmla="*/ 32551 w 981007"/>
                <a:gd name="connsiteY51" fmla="*/ 1094076 h 1385546"/>
                <a:gd name="connsiteX52" fmla="*/ 3828 w 981007"/>
                <a:gd name="connsiteY52" fmla="*/ 972108 h 1385546"/>
                <a:gd name="connsiteX53" fmla="*/ 3019 w 981007"/>
                <a:gd name="connsiteY53" fmla="*/ 848723 h 1385546"/>
                <a:gd name="connsiteX54" fmla="*/ 42664 w 981007"/>
                <a:gd name="connsiteY54" fmla="*/ 686301 h 1385546"/>
                <a:gd name="connsiteX55" fmla="*/ 45091 w 981007"/>
                <a:gd name="connsiteY55" fmla="*/ 668906 h 1385546"/>
                <a:gd name="connsiteX56" fmla="*/ 54194 w 981007"/>
                <a:gd name="connsiteY56" fmla="*/ 638161 h 1385546"/>
                <a:gd name="connsiteX57" fmla="*/ 92625 w 981007"/>
                <a:gd name="connsiteY57" fmla="*/ 601348 h 1385546"/>
                <a:gd name="connsiteX58" fmla="*/ 241698 w 981007"/>
                <a:gd name="connsiteY58" fmla="*/ 534801 h 1385546"/>
                <a:gd name="connsiteX59" fmla="*/ 363059 w 981007"/>
                <a:gd name="connsiteY59" fmla="*/ 512956 h 1385546"/>
                <a:gd name="connsiteX60" fmla="*/ 474510 w 981007"/>
                <a:gd name="connsiteY60" fmla="*/ 512551 h 1385546"/>
                <a:gd name="connsiteX61" fmla="*/ 489882 w 981007"/>
                <a:gd name="connsiteY61" fmla="*/ 504056 h 1385546"/>
                <a:gd name="connsiteX62" fmla="*/ 561688 w 981007"/>
                <a:gd name="connsiteY62" fmla="*/ 415057 h 1385546"/>
                <a:gd name="connsiteX63" fmla="*/ 693366 w 981007"/>
                <a:gd name="connsiteY63" fmla="*/ 328081 h 1385546"/>
                <a:gd name="connsiteX64" fmla="*/ 798951 w 981007"/>
                <a:gd name="connsiteY64" fmla="*/ 257692 h 1385546"/>
                <a:gd name="connsiteX65" fmla="*/ 859834 w 981007"/>
                <a:gd name="connsiteY65" fmla="*/ 171525 h 1385546"/>
                <a:gd name="connsiteX66" fmla="*/ 865295 w 981007"/>
                <a:gd name="connsiteY66" fmla="*/ 92437 h 1385546"/>
                <a:gd name="connsiteX67" fmla="*/ 846888 w 981007"/>
                <a:gd name="connsiteY67" fmla="*/ 0 h 1385546"/>
                <a:gd name="connsiteX68" fmla="*/ 479971 w 981007"/>
                <a:gd name="connsiteY68" fmla="*/ 533587 h 1385546"/>
                <a:gd name="connsiteX69" fmla="*/ 473701 w 981007"/>
                <a:gd name="connsiteY69" fmla="*/ 533183 h 1385546"/>
                <a:gd name="connsiteX70" fmla="*/ 317549 w 981007"/>
                <a:gd name="connsiteY70" fmla="*/ 542892 h 1385546"/>
                <a:gd name="connsiteX71" fmla="*/ 202053 w 981007"/>
                <a:gd name="connsiteY71" fmla="*/ 571816 h 1385546"/>
                <a:gd name="connsiteX72" fmla="*/ 106379 w 981007"/>
                <a:gd name="connsiteY72" fmla="*/ 625620 h 1385546"/>
                <a:gd name="connsiteX73" fmla="*/ 95457 w 981007"/>
                <a:gd name="connsiteY73" fmla="*/ 690144 h 1385546"/>
                <a:gd name="connsiteX74" fmla="*/ 118515 w 981007"/>
                <a:gd name="connsiteY74" fmla="*/ 715428 h 1385546"/>
                <a:gd name="connsiteX75" fmla="*/ 190119 w 981007"/>
                <a:gd name="connsiteY75" fmla="*/ 752039 h 1385546"/>
                <a:gd name="connsiteX76" fmla="*/ 343237 w 981007"/>
                <a:gd name="connsiteY76" fmla="*/ 781368 h 1385546"/>
                <a:gd name="connsiteX77" fmla="*/ 454081 w 981007"/>
                <a:gd name="connsiteY77" fmla="*/ 786829 h 1385546"/>
                <a:gd name="connsiteX78" fmla="*/ 670105 w 981007"/>
                <a:gd name="connsiteY78" fmla="*/ 777524 h 1385546"/>
                <a:gd name="connsiteX79" fmla="*/ 740697 w 981007"/>
                <a:gd name="connsiteY79" fmla="*/ 762961 h 1385546"/>
                <a:gd name="connsiteX80" fmla="*/ 794703 w 981007"/>
                <a:gd name="connsiteY80" fmla="*/ 731407 h 1385546"/>
                <a:gd name="connsiteX81" fmla="*/ 797332 w 981007"/>
                <a:gd name="connsiteY81" fmla="*/ 680840 h 1385546"/>
                <a:gd name="connsiteX82" fmla="*/ 768812 w 981007"/>
                <a:gd name="connsiteY82" fmla="*/ 654949 h 1385546"/>
                <a:gd name="connsiteX83" fmla="*/ 595265 w 981007"/>
                <a:gd name="connsiteY83" fmla="*/ 600943 h 1385546"/>
                <a:gd name="connsiteX84" fmla="*/ 524673 w 981007"/>
                <a:gd name="connsiteY84" fmla="*/ 595482 h 1385546"/>
                <a:gd name="connsiteX85" fmla="*/ 514559 w 981007"/>
                <a:gd name="connsiteY85" fmla="*/ 602157 h 1385546"/>
                <a:gd name="connsiteX86" fmla="*/ 503637 w 981007"/>
                <a:gd name="connsiteY86" fmla="*/ 676187 h 1385546"/>
                <a:gd name="connsiteX87" fmla="*/ 502625 w 981007"/>
                <a:gd name="connsiteY87" fmla="*/ 688728 h 1385546"/>
                <a:gd name="connsiteX88" fmla="*/ 473701 w 981007"/>
                <a:gd name="connsiteY88" fmla="*/ 603168 h 1385546"/>
                <a:gd name="connsiteX89" fmla="*/ 464599 w 981007"/>
                <a:gd name="connsiteY89" fmla="*/ 595280 h 1385546"/>
                <a:gd name="connsiteX90" fmla="*/ 330494 w 981007"/>
                <a:gd name="connsiteY90" fmla="*/ 607416 h 1385546"/>
                <a:gd name="connsiteX91" fmla="*/ 203266 w 981007"/>
                <a:gd name="connsiteY91" fmla="*/ 635936 h 1385546"/>
                <a:gd name="connsiteX92" fmla="*/ 169690 w 981007"/>
                <a:gd name="connsiteY92" fmla="*/ 647061 h 1385546"/>
                <a:gd name="connsiteX93" fmla="*/ 173937 w 981007"/>
                <a:gd name="connsiteY93" fmla="*/ 643420 h 1385546"/>
                <a:gd name="connsiteX94" fmla="*/ 423336 w 981007"/>
                <a:gd name="connsiteY94" fmla="*/ 576468 h 1385546"/>
                <a:gd name="connsiteX95" fmla="*/ 466217 w 981007"/>
                <a:gd name="connsiteY95" fmla="*/ 574243 h 1385546"/>
                <a:gd name="connsiteX96" fmla="*/ 472892 w 981007"/>
                <a:gd name="connsiteY96" fmla="*/ 571007 h 1385546"/>
                <a:gd name="connsiteX97" fmla="*/ 479971 w 981007"/>
                <a:gd name="connsiteY97" fmla="*/ 533587 h 138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981007" h="1385546">
                  <a:moveTo>
                    <a:pt x="846888" y="0"/>
                  </a:moveTo>
                  <a:cubicBezTo>
                    <a:pt x="878645" y="40858"/>
                    <a:pt x="906356" y="84549"/>
                    <a:pt x="915256" y="137341"/>
                  </a:cubicBezTo>
                  <a:cubicBezTo>
                    <a:pt x="923751" y="187908"/>
                    <a:pt x="910401" y="233419"/>
                    <a:pt x="880263" y="274278"/>
                  </a:cubicBezTo>
                  <a:cubicBezTo>
                    <a:pt x="852552" y="311698"/>
                    <a:pt x="816952" y="340015"/>
                    <a:pt x="778117" y="364490"/>
                  </a:cubicBezTo>
                  <a:cubicBezTo>
                    <a:pt x="731595" y="393819"/>
                    <a:pt x="684466" y="422339"/>
                    <a:pt x="637944" y="451870"/>
                  </a:cubicBezTo>
                  <a:cubicBezTo>
                    <a:pt x="612256" y="468254"/>
                    <a:pt x="587579" y="486256"/>
                    <a:pt x="566138" y="508101"/>
                  </a:cubicBezTo>
                  <a:cubicBezTo>
                    <a:pt x="564115" y="510124"/>
                    <a:pt x="562295" y="512551"/>
                    <a:pt x="559059" y="516192"/>
                  </a:cubicBezTo>
                  <a:cubicBezTo>
                    <a:pt x="604772" y="520238"/>
                    <a:pt x="648664" y="524081"/>
                    <a:pt x="689927" y="541880"/>
                  </a:cubicBezTo>
                  <a:cubicBezTo>
                    <a:pt x="676780" y="541274"/>
                    <a:pt x="663632" y="540667"/>
                    <a:pt x="650687" y="539858"/>
                  </a:cubicBezTo>
                  <a:cubicBezTo>
                    <a:pt x="630055" y="538644"/>
                    <a:pt x="609626" y="537228"/>
                    <a:pt x="588995" y="536015"/>
                  </a:cubicBezTo>
                  <a:cubicBezTo>
                    <a:pt x="578072" y="535408"/>
                    <a:pt x="566947" y="535003"/>
                    <a:pt x="556025" y="534801"/>
                  </a:cubicBezTo>
                  <a:cubicBezTo>
                    <a:pt x="553800" y="534801"/>
                    <a:pt x="550766" y="535205"/>
                    <a:pt x="549754" y="536621"/>
                  </a:cubicBezTo>
                  <a:cubicBezTo>
                    <a:pt x="541461" y="548353"/>
                    <a:pt x="533370" y="560287"/>
                    <a:pt x="524268" y="573839"/>
                  </a:cubicBezTo>
                  <a:cubicBezTo>
                    <a:pt x="535595" y="574850"/>
                    <a:pt x="544091" y="575255"/>
                    <a:pt x="552586" y="576266"/>
                  </a:cubicBezTo>
                  <a:cubicBezTo>
                    <a:pt x="584545" y="579907"/>
                    <a:pt x="616706" y="582739"/>
                    <a:pt x="648664" y="587796"/>
                  </a:cubicBezTo>
                  <a:cubicBezTo>
                    <a:pt x="693568" y="594875"/>
                    <a:pt x="737663" y="606202"/>
                    <a:pt x="778926" y="625620"/>
                  </a:cubicBezTo>
                  <a:cubicBezTo>
                    <a:pt x="795917" y="633711"/>
                    <a:pt x="811491" y="644836"/>
                    <a:pt x="827471" y="654949"/>
                  </a:cubicBezTo>
                  <a:cubicBezTo>
                    <a:pt x="831111" y="657174"/>
                    <a:pt x="834145" y="661017"/>
                    <a:pt x="836977" y="664253"/>
                  </a:cubicBezTo>
                  <a:cubicBezTo>
                    <a:pt x="854979" y="685290"/>
                    <a:pt x="854372" y="706326"/>
                    <a:pt x="835359" y="726148"/>
                  </a:cubicBezTo>
                  <a:cubicBezTo>
                    <a:pt x="833539" y="728171"/>
                    <a:pt x="831516" y="730193"/>
                    <a:pt x="829089" y="732621"/>
                  </a:cubicBezTo>
                  <a:cubicBezTo>
                    <a:pt x="830707" y="732823"/>
                    <a:pt x="831516" y="733025"/>
                    <a:pt x="831920" y="732823"/>
                  </a:cubicBezTo>
                  <a:cubicBezTo>
                    <a:pt x="849316" y="720889"/>
                    <a:pt x="867115" y="709764"/>
                    <a:pt x="883904" y="696819"/>
                  </a:cubicBezTo>
                  <a:cubicBezTo>
                    <a:pt x="902108" y="682660"/>
                    <a:pt x="907569" y="662029"/>
                    <a:pt x="908581" y="639981"/>
                  </a:cubicBezTo>
                  <a:cubicBezTo>
                    <a:pt x="908581" y="638768"/>
                    <a:pt x="908783" y="637352"/>
                    <a:pt x="910401" y="635733"/>
                  </a:cubicBezTo>
                  <a:cubicBezTo>
                    <a:pt x="918290" y="652320"/>
                    <a:pt x="926380" y="668906"/>
                    <a:pt x="933864" y="685694"/>
                  </a:cubicBezTo>
                  <a:cubicBezTo>
                    <a:pt x="954091" y="731205"/>
                    <a:pt x="969059" y="778334"/>
                    <a:pt x="976746" y="827687"/>
                  </a:cubicBezTo>
                  <a:cubicBezTo>
                    <a:pt x="981802" y="860253"/>
                    <a:pt x="983825" y="893223"/>
                    <a:pt x="981802" y="926395"/>
                  </a:cubicBezTo>
                  <a:cubicBezTo>
                    <a:pt x="977555" y="995976"/>
                    <a:pt x="958946" y="1061309"/>
                    <a:pt x="927594" y="1123203"/>
                  </a:cubicBezTo>
                  <a:cubicBezTo>
                    <a:pt x="890983" y="1195616"/>
                    <a:pt x="836168" y="1251240"/>
                    <a:pt x="767801" y="1294121"/>
                  </a:cubicBezTo>
                  <a:cubicBezTo>
                    <a:pt x="715009" y="1327293"/>
                    <a:pt x="658171" y="1351970"/>
                    <a:pt x="600726" y="1375838"/>
                  </a:cubicBezTo>
                  <a:cubicBezTo>
                    <a:pt x="591624" y="1379681"/>
                    <a:pt x="582320" y="1383524"/>
                    <a:pt x="572813" y="1386356"/>
                  </a:cubicBezTo>
                  <a:cubicBezTo>
                    <a:pt x="590006" y="1375838"/>
                    <a:pt x="607401" y="1365927"/>
                    <a:pt x="624189" y="1355004"/>
                  </a:cubicBezTo>
                  <a:cubicBezTo>
                    <a:pt x="703479" y="1303830"/>
                    <a:pt x="773667" y="1242745"/>
                    <a:pt x="830505" y="1167096"/>
                  </a:cubicBezTo>
                  <a:cubicBezTo>
                    <a:pt x="869340" y="1115315"/>
                    <a:pt x="899479" y="1059084"/>
                    <a:pt x="914851" y="995571"/>
                  </a:cubicBezTo>
                  <a:cubicBezTo>
                    <a:pt x="936494" y="905561"/>
                    <a:pt x="921324" y="821417"/>
                    <a:pt x="874599" y="742330"/>
                  </a:cubicBezTo>
                  <a:cubicBezTo>
                    <a:pt x="873588" y="740711"/>
                    <a:pt x="872374" y="739296"/>
                    <a:pt x="871161" y="737677"/>
                  </a:cubicBezTo>
                  <a:cubicBezTo>
                    <a:pt x="858620" y="744150"/>
                    <a:pt x="846484" y="750825"/>
                    <a:pt x="833943" y="756488"/>
                  </a:cubicBezTo>
                  <a:cubicBezTo>
                    <a:pt x="792478" y="775906"/>
                    <a:pt x="748788" y="789256"/>
                    <a:pt x="703682" y="797145"/>
                  </a:cubicBezTo>
                  <a:cubicBezTo>
                    <a:pt x="668689" y="803213"/>
                    <a:pt x="633494" y="807663"/>
                    <a:pt x="598097" y="811506"/>
                  </a:cubicBezTo>
                  <a:cubicBezTo>
                    <a:pt x="532966" y="818585"/>
                    <a:pt x="467430" y="816360"/>
                    <a:pt x="402097" y="815349"/>
                  </a:cubicBezTo>
                  <a:cubicBezTo>
                    <a:pt x="370948" y="814944"/>
                    <a:pt x="339798" y="812922"/>
                    <a:pt x="308851" y="809888"/>
                  </a:cubicBezTo>
                  <a:cubicBezTo>
                    <a:pt x="223696" y="801595"/>
                    <a:pt x="143597" y="778131"/>
                    <a:pt x="72802" y="728171"/>
                  </a:cubicBezTo>
                  <a:cubicBezTo>
                    <a:pt x="71386" y="727159"/>
                    <a:pt x="69566" y="726350"/>
                    <a:pt x="67139" y="724732"/>
                  </a:cubicBezTo>
                  <a:cubicBezTo>
                    <a:pt x="65925" y="728980"/>
                    <a:pt x="64712" y="732621"/>
                    <a:pt x="64105" y="736464"/>
                  </a:cubicBezTo>
                  <a:cubicBezTo>
                    <a:pt x="58846" y="771052"/>
                    <a:pt x="52373" y="805640"/>
                    <a:pt x="48530" y="840430"/>
                  </a:cubicBezTo>
                  <a:cubicBezTo>
                    <a:pt x="43878" y="882300"/>
                    <a:pt x="43069" y="924575"/>
                    <a:pt x="46507" y="966647"/>
                  </a:cubicBezTo>
                  <a:cubicBezTo>
                    <a:pt x="50350" y="1014989"/>
                    <a:pt x="59655" y="1061916"/>
                    <a:pt x="77252" y="1107224"/>
                  </a:cubicBezTo>
                  <a:cubicBezTo>
                    <a:pt x="99502" y="1164669"/>
                    <a:pt x="133686" y="1214427"/>
                    <a:pt x="176162" y="1258522"/>
                  </a:cubicBezTo>
                  <a:cubicBezTo>
                    <a:pt x="213987" y="1297762"/>
                    <a:pt x="256665" y="1331541"/>
                    <a:pt x="299344" y="1365522"/>
                  </a:cubicBezTo>
                  <a:cubicBezTo>
                    <a:pt x="300558" y="1366534"/>
                    <a:pt x="301772" y="1367545"/>
                    <a:pt x="302581" y="1369972"/>
                  </a:cubicBezTo>
                  <a:cubicBezTo>
                    <a:pt x="300558" y="1369163"/>
                    <a:pt x="298333" y="1368354"/>
                    <a:pt x="296310" y="1367545"/>
                  </a:cubicBezTo>
                  <a:cubicBezTo>
                    <a:pt x="168678" y="1314753"/>
                    <a:pt x="81095" y="1223124"/>
                    <a:pt x="32551" y="1094076"/>
                  </a:cubicBezTo>
                  <a:cubicBezTo>
                    <a:pt x="17785" y="1054836"/>
                    <a:pt x="8683" y="1013978"/>
                    <a:pt x="3828" y="972108"/>
                  </a:cubicBezTo>
                  <a:cubicBezTo>
                    <a:pt x="-1026" y="930845"/>
                    <a:pt x="-1228" y="889784"/>
                    <a:pt x="3019" y="848723"/>
                  </a:cubicBezTo>
                  <a:cubicBezTo>
                    <a:pt x="8683" y="792897"/>
                    <a:pt x="22033" y="738689"/>
                    <a:pt x="42664" y="686301"/>
                  </a:cubicBezTo>
                  <a:cubicBezTo>
                    <a:pt x="44889" y="680637"/>
                    <a:pt x="46305" y="675378"/>
                    <a:pt x="45091" y="668906"/>
                  </a:cubicBezTo>
                  <a:cubicBezTo>
                    <a:pt x="42866" y="657376"/>
                    <a:pt x="47519" y="647263"/>
                    <a:pt x="54194" y="638161"/>
                  </a:cubicBezTo>
                  <a:cubicBezTo>
                    <a:pt x="64509" y="623395"/>
                    <a:pt x="78061" y="611866"/>
                    <a:pt x="92625" y="601348"/>
                  </a:cubicBezTo>
                  <a:cubicBezTo>
                    <a:pt x="137731" y="568985"/>
                    <a:pt x="188096" y="548353"/>
                    <a:pt x="241698" y="534801"/>
                  </a:cubicBezTo>
                  <a:cubicBezTo>
                    <a:pt x="281747" y="524687"/>
                    <a:pt x="321999" y="516799"/>
                    <a:pt x="363059" y="512956"/>
                  </a:cubicBezTo>
                  <a:cubicBezTo>
                    <a:pt x="400075" y="509315"/>
                    <a:pt x="437495" y="507697"/>
                    <a:pt x="474510" y="512551"/>
                  </a:cubicBezTo>
                  <a:cubicBezTo>
                    <a:pt x="482196" y="513563"/>
                    <a:pt x="486242" y="511944"/>
                    <a:pt x="489882" y="504056"/>
                  </a:cubicBezTo>
                  <a:cubicBezTo>
                    <a:pt x="505862" y="468052"/>
                    <a:pt x="532157" y="440139"/>
                    <a:pt x="561688" y="415057"/>
                  </a:cubicBezTo>
                  <a:cubicBezTo>
                    <a:pt x="602142" y="380874"/>
                    <a:pt x="647248" y="353567"/>
                    <a:pt x="693366" y="328081"/>
                  </a:cubicBezTo>
                  <a:cubicBezTo>
                    <a:pt x="730583" y="307450"/>
                    <a:pt x="766992" y="285807"/>
                    <a:pt x="798951" y="257692"/>
                  </a:cubicBezTo>
                  <a:cubicBezTo>
                    <a:pt x="826055" y="233824"/>
                    <a:pt x="848709" y="206720"/>
                    <a:pt x="859834" y="171525"/>
                  </a:cubicBezTo>
                  <a:cubicBezTo>
                    <a:pt x="868127" y="145634"/>
                    <a:pt x="869947" y="119137"/>
                    <a:pt x="865295" y="92437"/>
                  </a:cubicBezTo>
                  <a:cubicBezTo>
                    <a:pt x="859631" y="61490"/>
                    <a:pt x="852957" y="30745"/>
                    <a:pt x="846888" y="0"/>
                  </a:cubicBezTo>
                  <a:close/>
                  <a:moveTo>
                    <a:pt x="479971" y="533587"/>
                  </a:moveTo>
                  <a:cubicBezTo>
                    <a:pt x="477746" y="533385"/>
                    <a:pt x="475724" y="533183"/>
                    <a:pt x="473701" y="533183"/>
                  </a:cubicBezTo>
                  <a:cubicBezTo>
                    <a:pt x="421515" y="532778"/>
                    <a:pt x="369330" y="535205"/>
                    <a:pt x="317549" y="542892"/>
                  </a:cubicBezTo>
                  <a:cubicBezTo>
                    <a:pt x="278106" y="548758"/>
                    <a:pt x="239473" y="557455"/>
                    <a:pt x="202053" y="571816"/>
                  </a:cubicBezTo>
                  <a:cubicBezTo>
                    <a:pt x="167465" y="584964"/>
                    <a:pt x="135101" y="602359"/>
                    <a:pt x="106379" y="625620"/>
                  </a:cubicBezTo>
                  <a:cubicBezTo>
                    <a:pt x="85343" y="642611"/>
                    <a:pt x="80691" y="667490"/>
                    <a:pt x="95457" y="690144"/>
                  </a:cubicBezTo>
                  <a:cubicBezTo>
                    <a:pt x="101525" y="699651"/>
                    <a:pt x="109818" y="708146"/>
                    <a:pt x="118515" y="715428"/>
                  </a:cubicBezTo>
                  <a:cubicBezTo>
                    <a:pt x="139551" y="732823"/>
                    <a:pt x="164431" y="743341"/>
                    <a:pt x="190119" y="752039"/>
                  </a:cubicBezTo>
                  <a:cubicBezTo>
                    <a:pt x="239877" y="768827"/>
                    <a:pt x="291254" y="777120"/>
                    <a:pt x="343237" y="781368"/>
                  </a:cubicBezTo>
                  <a:cubicBezTo>
                    <a:pt x="380050" y="784402"/>
                    <a:pt x="417065" y="786222"/>
                    <a:pt x="454081" y="786829"/>
                  </a:cubicBezTo>
                  <a:cubicBezTo>
                    <a:pt x="526291" y="788043"/>
                    <a:pt x="598299" y="785818"/>
                    <a:pt x="670105" y="777524"/>
                  </a:cubicBezTo>
                  <a:cubicBezTo>
                    <a:pt x="694175" y="774895"/>
                    <a:pt x="717840" y="771659"/>
                    <a:pt x="740697" y="762961"/>
                  </a:cubicBezTo>
                  <a:cubicBezTo>
                    <a:pt x="760519" y="755477"/>
                    <a:pt x="779937" y="747184"/>
                    <a:pt x="794703" y="731407"/>
                  </a:cubicBezTo>
                  <a:cubicBezTo>
                    <a:pt x="809671" y="715428"/>
                    <a:pt x="811289" y="697628"/>
                    <a:pt x="797332" y="680840"/>
                  </a:cubicBezTo>
                  <a:cubicBezTo>
                    <a:pt x="789242" y="671131"/>
                    <a:pt x="779330" y="662231"/>
                    <a:pt x="768812" y="654949"/>
                  </a:cubicBezTo>
                  <a:cubicBezTo>
                    <a:pt x="716627" y="619552"/>
                    <a:pt x="656350" y="608023"/>
                    <a:pt x="595265" y="600943"/>
                  </a:cubicBezTo>
                  <a:cubicBezTo>
                    <a:pt x="571802" y="598111"/>
                    <a:pt x="548136" y="597504"/>
                    <a:pt x="524673" y="595482"/>
                  </a:cubicBezTo>
                  <a:cubicBezTo>
                    <a:pt x="519009" y="595077"/>
                    <a:pt x="516177" y="596493"/>
                    <a:pt x="514559" y="602157"/>
                  </a:cubicBezTo>
                  <a:cubicBezTo>
                    <a:pt x="507682" y="626429"/>
                    <a:pt x="505053" y="651308"/>
                    <a:pt x="503637" y="676187"/>
                  </a:cubicBezTo>
                  <a:cubicBezTo>
                    <a:pt x="503435" y="680435"/>
                    <a:pt x="503030" y="684480"/>
                    <a:pt x="502625" y="688728"/>
                  </a:cubicBezTo>
                  <a:cubicBezTo>
                    <a:pt x="486646" y="661826"/>
                    <a:pt x="476128" y="633711"/>
                    <a:pt x="473701" y="603168"/>
                  </a:cubicBezTo>
                  <a:cubicBezTo>
                    <a:pt x="473094" y="596291"/>
                    <a:pt x="470869" y="594875"/>
                    <a:pt x="464599" y="595280"/>
                  </a:cubicBezTo>
                  <a:cubicBezTo>
                    <a:pt x="419695" y="597504"/>
                    <a:pt x="374993" y="600741"/>
                    <a:pt x="330494" y="607416"/>
                  </a:cubicBezTo>
                  <a:cubicBezTo>
                    <a:pt x="287410" y="614091"/>
                    <a:pt x="244934" y="622990"/>
                    <a:pt x="203266" y="635936"/>
                  </a:cubicBezTo>
                  <a:cubicBezTo>
                    <a:pt x="191939" y="639374"/>
                    <a:pt x="181017" y="643217"/>
                    <a:pt x="169690" y="647061"/>
                  </a:cubicBezTo>
                  <a:cubicBezTo>
                    <a:pt x="170701" y="645038"/>
                    <a:pt x="172319" y="644229"/>
                    <a:pt x="173937" y="643420"/>
                  </a:cubicBezTo>
                  <a:cubicBezTo>
                    <a:pt x="251609" y="600741"/>
                    <a:pt x="335955" y="583143"/>
                    <a:pt x="423336" y="576468"/>
                  </a:cubicBezTo>
                  <a:cubicBezTo>
                    <a:pt x="437495" y="575457"/>
                    <a:pt x="451856" y="575255"/>
                    <a:pt x="466217" y="574243"/>
                  </a:cubicBezTo>
                  <a:cubicBezTo>
                    <a:pt x="468644" y="574041"/>
                    <a:pt x="472689" y="572625"/>
                    <a:pt x="472892" y="571007"/>
                  </a:cubicBezTo>
                  <a:cubicBezTo>
                    <a:pt x="475724" y="558871"/>
                    <a:pt x="477746" y="546330"/>
                    <a:pt x="479971" y="533587"/>
                  </a:cubicBezTo>
                  <a:close/>
                </a:path>
              </a:pathLst>
            </a:custGeom>
            <a:grpFill/>
            <a:ln w="2014" cap="flat">
              <a:noFill/>
              <a:prstDash val="solid"/>
              <a:miter/>
            </a:ln>
          </p:spPr>
          <p:txBody>
            <a:bodyPr rtlCol="0" anchor="ctr"/>
            <a:lstStyle/>
            <a:p>
              <a:endParaRPr lang="en-US"/>
            </a:p>
          </p:txBody>
        </p:sp>
        <p:sp>
          <p:nvSpPr>
            <p:cNvPr id="62" name="Freeform: Shape 75">
              <a:extLst>
                <a:ext uri="{FF2B5EF4-FFF2-40B4-BE49-F238E27FC236}">
                  <a16:creationId xmlns:a16="http://schemas.microsoft.com/office/drawing/2014/main" id="{E821E381-9878-458E-B605-AA5D45DAD62D}"/>
                </a:ext>
              </a:extLst>
            </p:cNvPr>
            <p:cNvSpPr/>
            <p:nvPr/>
          </p:nvSpPr>
          <p:spPr>
            <a:xfrm>
              <a:off x="9646532" y="1158426"/>
              <a:ext cx="325654" cy="501629"/>
            </a:xfrm>
            <a:custGeom>
              <a:avLst/>
              <a:gdLst>
                <a:gd name="connsiteX0" fmla="*/ 0 w 325654"/>
                <a:gd name="connsiteY0" fmla="*/ 502589 h 501628"/>
                <a:gd name="connsiteX1" fmla="*/ 85560 w 325654"/>
                <a:gd name="connsiteY1" fmla="*/ 426536 h 501628"/>
                <a:gd name="connsiteX2" fmla="*/ 179818 w 325654"/>
                <a:gd name="connsiteY2" fmla="*/ 314478 h 501628"/>
                <a:gd name="connsiteX3" fmla="*/ 204495 w 325654"/>
                <a:gd name="connsiteY3" fmla="*/ 239841 h 501628"/>
                <a:gd name="connsiteX4" fmla="*/ 182852 w 325654"/>
                <a:gd name="connsiteY4" fmla="*/ 164394 h 501628"/>
                <a:gd name="connsiteX5" fmla="*/ 135723 w 325654"/>
                <a:gd name="connsiteY5" fmla="*/ 116456 h 501628"/>
                <a:gd name="connsiteX6" fmla="*/ 116507 w 325654"/>
                <a:gd name="connsiteY6" fmla="*/ 100073 h 501628"/>
                <a:gd name="connsiteX7" fmla="*/ 144016 w 325654"/>
                <a:gd name="connsiteY7" fmla="*/ 3388 h 501628"/>
                <a:gd name="connsiteX8" fmla="*/ 211776 w 325654"/>
                <a:gd name="connsiteY8" fmla="*/ 9658 h 501628"/>
                <a:gd name="connsiteX9" fmla="*/ 292886 w 325654"/>
                <a:gd name="connsiteY9" fmla="*/ 70946 h 501628"/>
                <a:gd name="connsiteX10" fmla="*/ 313316 w 325654"/>
                <a:gd name="connsiteY10" fmla="*/ 228918 h 501628"/>
                <a:gd name="connsiteX11" fmla="*/ 237667 w 325654"/>
                <a:gd name="connsiteY11" fmla="*/ 338751 h 501628"/>
                <a:gd name="connsiteX12" fmla="*/ 79897 w 325654"/>
                <a:gd name="connsiteY12" fmla="*/ 458697 h 501628"/>
                <a:gd name="connsiteX13" fmla="*/ 405 w 325654"/>
                <a:gd name="connsiteY13" fmla="*/ 503398 h 501628"/>
                <a:gd name="connsiteX14" fmla="*/ 0 w 325654"/>
                <a:gd name="connsiteY14" fmla="*/ 502589 h 50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5654" h="501628">
                  <a:moveTo>
                    <a:pt x="0" y="502589"/>
                  </a:moveTo>
                  <a:cubicBezTo>
                    <a:pt x="28520" y="477305"/>
                    <a:pt x="57647" y="452426"/>
                    <a:pt x="85560" y="426536"/>
                  </a:cubicBezTo>
                  <a:cubicBezTo>
                    <a:pt x="121564" y="393161"/>
                    <a:pt x="155141" y="357562"/>
                    <a:pt x="179818" y="314478"/>
                  </a:cubicBezTo>
                  <a:cubicBezTo>
                    <a:pt x="193168" y="291217"/>
                    <a:pt x="202674" y="266743"/>
                    <a:pt x="204495" y="239841"/>
                  </a:cubicBezTo>
                  <a:cubicBezTo>
                    <a:pt x="206315" y="212130"/>
                    <a:pt x="198224" y="187049"/>
                    <a:pt x="182852" y="164394"/>
                  </a:cubicBezTo>
                  <a:cubicBezTo>
                    <a:pt x="170109" y="145583"/>
                    <a:pt x="153725" y="130211"/>
                    <a:pt x="135723" y="116456"/>
                  </a:cubicBezTo>
                  <a:cubicBezTo>
                    <a:pt x="129048" y="111400"/>
                    <a:pt x="122373" y="106141"/>
                    <a:pt x="116507" y="100073"/>
                  </a:cubicBezTo>
                  <a:cubicBezTo>
                    <a:pt x="83335" y="65080"/>
                    <a:pt x="97494" y="16131"/>
                    <a:pt x="144016" y="3388"/>
                  </a:cubicBezTo>
                  <a:cubicBezTo>
                    <a:pt x="167277" y="-2883"/>
                    <a:pt x="190134" y="-253"/>
                    <a:pt x="211776" y="9658"/>
                  </a:cubicBezTo>
                  <a:cubicBezTo>
                    <a:pt x="243330" y="23817"/>
                    <a:pt x="271041" y="43842"/>
                    <a:pt x="292886" y="70946"/>
                  </a:cubicBezTo>
                  <a:cubicBezTo>
                    <a:pt x="331722" y="119288"/>
                    <a:pt x="335565" y="172687"/>
                    <a:pt x="313316" y="228918"/>
                  </a:cubicBezTo>
                  <a:cubicBezTo>
                    <a:pt x="296527" y="271193"/>
                    <a:pt x="268614" y="306185"/>
                    <a:pt x="237667" y="338751"/>
                  </a:cubicBezTo>
                  <a:cubicBezTo>
                    <a:pt x="191549" y="387296"/>
                    <a:pt x="137543" y="425524"/>
                    <a:pt x="79897" y="458697"/>
                  </a:cubicBezTo>
                  <a:cubicBezTo>
                    <a:pt x="53601" y="473867"/>
                    <a:pt x="26902" y="488633"/>
                    <a:pt x="405" y="503398"/>
                  </a:cubicBezTo>
                  <a:cubicBezTo>
                    <a:pt x="405" y="503196"/>
                    <a:pt x="202" y="502994"/>
                    <a:pt x="0" y="502589"/>
                  </a:cubicBezTo>
                  <a:close/>
                </a:path>
              </a:pathLst>
            </a:custGeom>
            <a:grpFill/>
            <a:ln w="2014" cap="flat">
              <a:noFill/>
              <a:prstDash val="solid"/>
              <a:miter/>
            </a:ln>
          </p:spPr>
          <p:txBody>
            <a:bodyPr rtlCol="0" anchor="ctr"/>
            <a:lstStyle/>
            <a:p>
              <a:endParaRPr lang="en-US"/>
            </a:p>
          </p:txBody>
        </p:sp>
        <p:sp>
          <p:nvSpPr>
            <p:cNvPr id="63" name="Freeform: Shape 76">
              <a:extLst>
                <a:ext uri="{FF2B5EF4-FFF2-40B4-BE49-F238E27FC236}">
                  <a16:creationId xmlns:a16="http://schemas.microsoft.com/office/drawing/2014/main" id="{799DAA74-5E9B-4E57-8FC3-9D80D37B3820}"/>
                </a:ext>
              </a:extLst>
            </p:cNvPr>
            <p:cNvSpPr/>
            <p:nvPr/>
          </p:nvSpPr>
          <p:spPr>
            <a:xfrm>
              <a:off x="9287796" y="296706"/>
              <a:ext cx="258905" cy="404539"/>
            </a:xfrm>
            <a:custGeom>
              <a:avLst/>
              <a:gdLst>
                <a:gd name="connsiteX0" fmla="*/ 217754 w 258905"/>
                <a:gd name="connsiteY0" fmla="*/ 0 h 404539"/>
                <a:gd name="connsiteX1" fmla="*/ 260028 w 258905"/>
                <a:gd name="connsiteY1" fmla="*/ 95067 h 404539"/>
                <a:gd name="connsiteX2" fmla="*/ 241217 w 258905"/>
                <a:gd name="connsiteY2" fmla="*/ 157164 h 404539"/>
                <a:gd name="connsiteX3" fmla="*/ 181750 w 258905"/>
                <a:gd name="connsiteY3" fmla="*/ 212181 h 404539"/>
                <a:gd name="connsiteX4" fmla="*/ 81020 w 258905"/>
                <a:gd name="connsiteY4" fmla="*/ 280143 h 404539"/>
                <a:gd name="connsiteX5" fmla="*/ 34700 w 258905"/>
                <a:gd name="connsiteY5" fmla="*/ 329497 h 404539"/>
                <a:gd name="connsiteX6" fmla="*/ 18721 w 258905"/>
                <a:gd name="connsiteY6" fmla="*/ 386335 h 404539"/>
                <a:gd name="connsiteX7" fmla="*/ 17305 w 258905"/>
                <a:gd name="connsiteY7" fmla="*/ 404944 h 404539"/>
                <a:gd name="connsiteX8" fmla="*/ 1123 w 258905"/>
                <a:gd name="connsiteY8" fmla="*/ 359433 h 404539"/>
                <a:gd name="connsiteX9" fmla="*/ 34902 w 258905"/>
                <a:gd name="connsiteY9" fmla="*/ 263355 h 404539"/>
                <a:gd name="connsiteX10" fmla="*/ 124710 w 258905"/>
                <a:gd name="connsiteY10" fmla="*/ 195392 h 404539"/>
                <a:gd name="connsiteX11" fmla="*/ 190852 w 258905"/>
                <a:gd name="connsiteY11" fmla="*/ 151702 h 404539"/>
                <a:gd name="connsiteX12" fmla="*/ 228474 w 258905"/>
                <a:gd name="connsiteY12" fmla="*/ 93853 h 404539"/>
                <a:gd name="connsiteX13" fmla="*/ 225845 w 258905"/>
                <a:gd name="connsiteY13" fmla="*/ 32565 h 404539"/>
                <a:gd name="connsiteX14" fmla="*/ 217754 w 258905"/>
                <a:gd name="connsiteY14" fmla="*/ 0 h 40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905" h="404539">
                  <a:moveTo>
                    <a:pt x="217754" y="0"/>
                  </a:moveTo>
                  <a:cubicBezTo>
                    <a:pt x="240408" y="29329"/>
                    <a:pt x="258410" y="58658"/>
                    <a:pt x="260028" y="95067"/>
                  </a:cubicBezTo>
                  <a:cubicBezTo>
                    <a:pt x="261040" y="117721"/>
                    <a:pt x="253960" y="138352"/>
                    <a:pt x="241217" y="157164"/>
                  </a:cubicBezTo>
                  <a:cubicBezTo>
                    <a:pt x="225642" y="180020"/>
                    <a:pt x="204606" y="197011"/>
                    <a:pt x="181750" y="212181"/>
                  </a:cubicBezTo>
                  <a:cubicBezTo>
                    <a:pt x="147971" y="234633"/>
                    <a:pt x="113990" y="256680"/>
                    <a:pt x="81020" y="280143"/>
                  </a:cubicBezTo>
                  <a:cubicBezTo>
                    <a:pt x="62411" y="293291"/>
                    <a:pt x="46431" y="309675"/>
                    <a:pt x="34700" y="329497"/>
                  </a:cubicBezTo>
                  <a:cubicBezTo>
                    <a:pt x="24384" y="347095"/>
                    <a:pt x="20339" y="366310"/>
                    <a:pt x="18721" y="386335"/>
                  </a:cubicBezTo>
                  <a:cubicBezTo>
                    <a:pt x="18316" y="391796"/>
                    <a:pt x="17911" y="397460"/>
                    <a:pt x="17305" y="404944"/>
                  </a:cubicBezTo>
                  <a:cubicBezTo>
                    <a:pt x="8607" y="389571"/>
                    <a:pt x="3550" y="375008"/>
                    <a:pt x="1123" y="359433"/>
                  </a:cubicBezTo>
                  <a:cubicBezTo>
                    <a:pt x="-4338" y="321609"/>
                    <a:pt x="10630" y="290661"/>
                    <a:pt x="34902" y="263355"/>
                  </a:cubicBezTo>
                  <a:cubicBezTo>
                    <a:pt x="60388" y="234835"/>
                    <a:pt x="91740" y="213799"/>
                    <a:pt x="124710" y="195392"/>
                  </a:cubicBezTo>
                  <a:cubicBezTo>
                    <a:pt x="147769" y="182447"/>
                    <a:pt x="170827" y="169300"/>
                    <a:pt x="190852" y="151702"/>
                  </a:cubicBezTo>
                  <a:cubicBezTo>
                    <a:pt x="208854" y="135925"/>
                    <a:pt x="223013" y="117721"/>
                    <a:pt x="228474" y="93853"/>
                  </a:cubicBezTo>
                  <a:cubicBezTo>
                    <a:pt x="233126" y="73222"/>
                    <a:pt x="230295" y="52792"/>
                    <a:pt x="225845" y="32565"/>
                  </a:cubicBezTo>
                  <a:cubicBezTo>
                    <a:pt x="223215" y="22452"/>
                    <a:pt x="220586" y="12338"/>
                    <a:pt x="217754" y="0"/>
                  </a:cubicBezTo>
                  <a:close/>
                </a:path>
              </a:pathLst>
            </a:custGeom>
            <a:grpFill/>
            <a:ln w="2014" cap="flat">
              <a:noFill/>
              <a:prstDash val="solid"/>
              <a:miter/>
            </a:ln>
          </p:spPr>
          <p:txBody>
            <a:bodyPr rtlCol="0" anchor="ctr"/>
            <a:lstStyle/>
            <a:p>
              <a:endParaRPr lang="en-US"/>
            </a:p>
          </p:txBody>
        </p:sp>
        <p:sp>
          <p:nvSpPr>
            <p:cNvPr id="64" name="Freeform: Shape 77">
              <a:extLst>
                <a:ext uri="{FF2B5EF4-FFF2-40B4-BE49-F238E27FC236}">
                  <a16:creationId xmlns:a16="http://schemas.microsoft.com/office/drawing/2014/main" id="{1A1F2F5A-E91C-46EE-9A6D-55F052048D66}"/>
                </a:ext>
              </a:extLst>
            </p:cNvPr>
            <p:cNvSpPr/>
            <p:nvPr/>
          </p:nvSpPr>
          <p:spPr>
            <a:xfrm>
              <a:off x="9319451" y="228137"/>
              <a:ext cx="151702" cy="230587"/>
            </a:xfrm>
            <a:custGeom>
              <a:avLst/>
              <a:gdLst>
                <a:gd name="connsiteX0" fmla="*/ 128857 w 151702"/>
                <a:gd name="connsiteY0" fmla="*/ 0 h 230587"/>
                <a:gd name="connsiteX1" fmla="*/ 152522 w 151702"/>
                <a:gd name="connsiteY1" fmla="*/ 47736 h 230587"/>
                <a:gd name="connsiteX2" fmla="*/ 138363 w 151702"/>
                <a:gd name="connsiteY2" fmla="*/ 94055 h 230587"/>
                <a:gd name="connsiteX3" fmla="*/ 97909 w 151702"/>
                <a:gd name="connsiteY3" fmla="*/ 127632 h 230587"/>
                <a:gd name="connsiteX4" fmla="*/ 43701 w 151702"/>
                <a:gd name="connsiteY4" fmla="*/ 165052 h 230587"/>
                <a:gd name="connsiteX5" fmla="*/ 10731 w 151702"/>
                <a:gd name="connsiteY5" fmla="*/ 228565 h 230587"/>
                <a:gd name="connsiteX6" fmla="*/ 10124 w 151702"/>
                <a:gd name="connsiteY6" fmla="*/ 231801 h 230587"/>
                <a:gd name="connsiteX7" fmla="*/ 7697 w 151702"/>
                <a:gd name="connsiteY7" fmla="*/ 232408 h 230587"/>
                <a:gd name="connsiteX8" fmla="*/ 618 w 151702"/>
                <a:gd name="connsiteY8" fmla="*/ 207731 h 230587"/>
                <a:gd name="connsiteX9" fmla="*/ 12956 w 151702"/>
                <a:gd name="connsiteY9" fmla="*/ 161411 h 230587"/>
                <a:gd name="connsiteX10" fmla="*/ 56039 w 151702"/>
                <a:gd name="connsiteY10" fmla="*/ 122575 h 230587"/>
                <a:gd name="connsiteX11" fmla="*/ 103168 w 151702"/>
                <a:gd name="connsiteY11" fmla="*/ 93246 h 230587"/>
                <a:gd name="connsiteX12" fmla="*/ 134318 w 151702"/>
                <a:gd name="connsiteY12" fmla="*/ 50163 h 230587"/>
                <a:gd name="connsiteX13" fmla="*/ 132093 w 151702"/>
                <a:gd name="connsiteY13" fmla="*/ 12743 h 230587"/>
                <a:gd name="connsiteX14" fmla="*/ 128857 w 151702"/>
                <a:gd name="connsiteY14" fmla="*/ 0 h 2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702" h="230587">
                  <a:moveTo>
                    <a:pt x="128857" y="0"/>
                  </a:moveTo>
                  <a:cubicBezTo>
                    <a:pt x="140993" y="13957"/>
                    <a:pt x="150095" y="29329"/>
                    <a:pt x="152522" y="47736"/>
                  </a:cubicBezTo>
                  <a:cubicBezTo>
                    <a:pt x="154747" y="65333"/>
                    <a:pt x="149083" y="80503"/>
                    <a:pt x="138363" y="94055"/>
                  </a:cubicBezTo>
                  <a:cubicBezTo>
                    <a:pt x="127238" y="108214"/>
                    <a:pt x="112675" y="117923"/>
                    <a:pt x="97909" y="127632"/>
                  </a:cubicBezTo>
                  <a:cubicBezTo>
                    <a:pt x="79503" y="139768"/>
                    <a:pt x="61298" y="152107"/>
                    <a:pt x="43701" y="165052"/>
                  </a:cubicBezTo>
                  <a:cubicBezTo>
                    <a:pt x="22665" y="180627"/>
                    <a:pt x="10731" y="201663"/>
                    <a:pt x="10731" y="228565"/>
                  </a:cubicBezTo>
                  <a:cubicBezTo>
                    <a:pt x="10731" y="229576"/>
                    <a:pt x="10326" y="230790"/>
                    <a:pt x="10124" y="231801"/>
                  </a:cubicBezTo>
                  <a:cubicBezTo>
                    <a:pt x="9315" y="232003"/>
                    <a:pt x="8506" y="232206"/>
                    <a:pt x="7697" y="232408"/>
                  </a:cubicBezTo>
                  <a:cubicBezTo>
                    <a:pt x="5270" y="224115"/>
                    <a:pt x="1831" y="216226"/>
                    <a:pt x="618" y="207731"/>
                  </a:cubicBezTo>
                  <a:cubicBezTo>
                    <a:pt x="-1810" y="190740"/>
                    <a:pt x="3045" y="175368"/>
                    <a:pt x="12956" y="161411"/>
                  </a:cubicBezTo>
                  <a:cubicBezTo>
                    <a:pt x="24485" y="145230"/>
                    <a:pt x="39453" y="133093"/>
                    <a:pt x="56039" y="122575"/>
                  </a:cubicBezTo>
                  <a:cubicBezTo>
                    <a:pt x="71614" y="112664"/>
                    <a:pt x="87796" y="103764"/>
                    <a:pt x="103168" y="93246"/>
                  </a:cubicBezTo>
                  <a:cubicBezTo>
                    <a:pt x="118541" y="82728"/>
                    <a:pt x="132093" y="69581"/>
                    <a:pt x="134318" y="50163"/>
                  </a:cubicBezTo>
                  <a:cubicBezTo>
                    <a:pt x="135734" y="37824"/>
                    <a:pt x="133104" y="25284"/>
                    <a:pt x="132093" y="12743"/>
                  </a:cubicBezTo>
                  <a:cubicBezTo>
                    <a:pt x="131486" y="8495"/>
                    <a:pt x="129868" y="4248"/>
                    <a:pt x="128857" y="0"/>
                  </a:cubicBezTo>
                  <a:close/>
                </a:path>
              </a:pathLst>
            </a:custGeom>
            <a:grpFill/>
            <a:ln w="2014" cap="flat">
              <a:noFill/>
              <a:prstDash val="solid"/>
              <a:miter/>
            </a:ln>
          </p:spPr>
          <p:txBody>
            <a:bodyPr rtlCol="0" anchor="ctr"/>
            <a:lstStyle/>
            <a:p>
              <a:endParaRPr lang="en-US"/>
            </a:p>
          </p:txBody>
        </p:sp>
      </p:grpSp>
      <p:grpSp>
        <p:nvGrpSpPr>
          <p:cNvPr id="65" name="Graphic 98">
            <a:extLst>
              <a:ext uri="{FF2B5EF4-FFF2-40B4-BE49-F238E27FC236}">
                <a16:creationId xmlns:a16="http://schemas.microsoft.com/office/drawing/2014/main" id="{BE5C8F83-A1CD-4947-99E1-2CD00641AE88}"/>
              </a:ext>
            </a:extLst>
          </p:cNvPr>
          <p:cNvGrpSpPr/>
          <p:nvPr/>
        </p:nvGrpSpPr>
        <p:grpSpPr>
          <a:xfrm>
            <a:off x="872440" y="3801609"/>
            <a:ext cx="648426" cy="766369"/>
            <a:chOff x="8465277" y="228137"/>
            <a:chExt cx="1519045" cy="1795345"/>
          </a:xfrm>
          <a:solidFill>
            <a:schemeClr val="accent1"/>
          </a:solidFill>
        </p:grpSpPr>
        <p:sp>
          <p:nvSpPr>
            <p:cNvPr id="66" name="Freeform: Shape 73">
              <a:extLst>
                <a:ext uri="{FF2B5EF4-FFF2-40B4-BE49-F238E27FC236}">
                  <a16:creationId xmlns:a16="http://schemas.microsoft.com/office/drawing/2014/main" id="{4A1BAEBA-97BB-4302-A1D4-005B251374D6}"/>
                </a:ext>
              </a:extLst>
            </p:cNvPr>
            <p:cNvSpPr/>
            <p:nvPr/>
          </p:nvSpPr>
          <p:spPr>
            <a:xfrm>
              <a:off x="8465277" y="1643215"/>
              <a:ext cx="1519045" cy="380267"/>
            </a:xfrm>
            <a:custGeom>
              <a:avLst/>
              <a:gdLst>
                <a:gd name="connsiteX0" fmla="*/ 0 w 1519045"/>
                <a:gd name="connsiteY0" fmla="*/ 143005 h 380266"/>
                <a:gd name="connsiteX1" fmla="*/ 4045 w 1519045"/>
                <a:gd name="connsiteY1" fmla="*/ 126823 h 380266"/>
                <a:gd name="connsiteX2" fmla="*/ 47129 w 1519045"/>
                <a:gd name="connsiteY2" fmla="*/ 65535 h 380266"/>
                <a:gd name="connsiteX3" fmla="*/ 164648 w 1519045"/>
                <a:gd name="connsiteY3" fmla="*/ 2630 h 380266"/>
                <a:gd name="connsiteX4" fmla="*/ 172536 w 1519045"/>
                <a:gd name="connsiteY4" fmla="*/ 0 h 380266"/>
                <a:gd name="connsiteX5" fmla="*/ 172536 w 1519045"/>
                <a:gd name="connsiteY5" fmla="*/ 0 h 380266"/>
                <a:gd name="connsiteX6" fmla="*/ 123182 w 1519045"/>
                <a:gd name="connsiteY6" fmla="*/ 25081 h 380266"/>
                <a:gd name="connsiteX7" fmla="*/ 65333 w 1519045"/>
                <a:gd name="connsiteY7" fmla="*/ 73626 h 380266"/>
                <a:gd name="connsiteX8" fmla="*/ 44702 w 1519045"/>
                <a:gd name="connsiteY8" fmla="*/ 124194 h 380266"/>
                <a:gd name="connsiteX9" fmla="*/ 67356 w 1519045"/>
                <a:gd name="connsiteY9" fmla="*/ 182245 h 380266"/>
                <a:gd name="connsiteX10" fmla="*/ 150286 w 1519045"/>
                <a:gd name="connsiteY10" fmla="*/ 236251 h 380266"/>
                <a:gd name="connsiteX11" fmla="*/ 302798 w 1519045"/>
                <a:gd name="connsiteY11" fmla="*/ 283987 h 380266"/>
                <a:gd name="connsiteX12" fmla="*/ 454702 w 1519045"/>
                <a:gd name="connsiteY12" fmla="*/ 317159 h 380266"/>
                <a:gd name="connsiteX13" fmla="*/ 558871 w 1519045"/>
                <a:gd name="connsiteY13" fmla="*/ 332127 h 380266"/>
                <a:gd name="connsiteX14" fmla="*/ 734037 w 1519045"/>
                <a:gd name="connsiteY14" fmla="*/ 343454 h 380266"/>
                <a:gd name="connsiteX15" fmla="*/ 871782 w 1519045"/>
                <a:gd name="connsiteY15" fmla="*/ 341431 h 380266"/>
                <a:gd name="connsiteX16" fmla="*/ 1008719 w 1519045"/>
                <a:gd name="connsiteY16" fmla="*/ 329295 h 380266"/>
                <a:gd name="connsiteX17" fmla="*/ 1214832 w 1519045"/>
                <a:gd name="connsiteY17" fmla="*/ 295921 h 380266"/>
                <a:gd name="connsiteX18" fmla="*/ 1388784 w 1519045"/>
                <a:gd name="connsiteY18" fmla="*/ 244949 h 380266"/>
                <a:gd name="connsiteX19" fmla="*/ 1469287 w 1519045"/>
                <a:gd name="connsiteY19" fmla="*/ 193168 h 380266"/>
                <a:gd name="connsiteX20" fmla="*/ 1497402 w 1519045"/>
                <a:gd name="connsiteY20" fmla="*/ 123789 h 380266"/>
                <a:gd name="connsiteX21" fmla="*/ 1484862 w 1519045"/>
                <a:gd name="connsiteY21" fmla="*/ 83133 h 380266"/>
                <a:gd name="connsiteX22" fmla="*/ 1481625 w 1519045"/>
                <a:gd name="connsiteY22" fmla="*/ 76256 h 380266"/>
                <a:gd name="connsiteX23" fmla="*/ 1519652 w 1519045"/>
                <a:gd name="connsiteY23" fmla="*/ 144825 h 380266"/>
                <a:gd name="connsiteX24" fmla="*/ 1505089 w 1519045"/>
                <a:gd name="connsiteY24" fmla="*/ 197011 h 380266"/>
                <a:gd name="connsiteX25" fmla="*/ 1454319 w 1519045"/>
                <a:gd name="connsiteY25" fmla="*/ 243937 h 380266"/>
                <a:gd name="connsiteX26" fmla="*/ 1341655 w 1519045"/>
                <a:gd name="connsiteY26" fmla="*/ 297336 h 380266"/>
                <a:gd name="connsiteX27" fmla="*/ 1123608 w 1519045"/>
                <a:gd name="connsiteY27" fmla="*/ 352152 h 380266"/>
                <a:gd name="connsiteX28" fmla="*/ 1000021 w 1519045"/>
                <a:gd name="connsiteY28" fmla="*/ 368940 h 380266"/>
                <a:gd name="connsiteX29" fmla="*/ 809483 w 1519045"/>
                <a:gd name="connsiteY29" fmla="*/ 380671 h 380266"/>
                <a:gd name="connsiteX30" fmla="*/ 796336 w 1519045"/>
                <a:gd name="connsiteY30" fmla="*/ 382087 h 380266"/>
                <a:gd name="connsiteX31" fmla="*/ 737273 w 1519045"/>
                <a:gd name="connsiteY31" fmla="*/ 382087 h 380266"/>
                <a:gd name="connsiteX32" fmla="*/ 728980 w 1519045"/>
                <a:gd name="connsiteY32" fmla="*/ 380874 h 380266"/>
                <a:gd name="connsiteX33" fmla="*/ 640588 w 1519045"/>
                <a:gd name="connsiteY33" fmla="*/ 377435 h 380266"/>
                <a:gd name="connsiteX34" fmla="*/ 506483 w 1519045"/>
                <a:gd name="connsiteY34" fmla="*/ 366108 h 380266"/>
                <a:gd name="connsiteX35" fmla="*/ 390583 w 1519045"/>
                <a:gd name="connsiteY35" fmla="*/ 349320 h 380266"/>
                <a:gd name="connsiteX36" fmla="*/ 166872 w 1519045"/>
                <a:gd name="connsiteY36" fmla="*/ 291875 h 380266"/>
                <a:gd name="connsiteX37" fmla="*/ 52186 w 1519045"/>
                <a:gd name="connsiteY37" fmla="*/ 233621 h 380266"/>
                <a:gd name="connsiteX38" fmla="*/ 4045 w 1519045"/>
                <a:gd name="connsiteY38" fmla="*/ 170513 h 380266"/>
                <a:gd name="connsiteX39" fmla="*/ 0 w 1519045"/>
                <a:gd name="connsiteY39" fmla="*/ 154332 h 380266"/>
                <a:gd name="connsiteX40" fmla="*/ 0 w 1519045"/>
                <a:gd name="connsiteY40" fmla="*/ 143005 h 3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19045" h="380266">
                  <a:moveTo>
                    <a:pt x="0" y="143005"/>
                  </a:moveTo>
                  <a:cubicBezTo>
                    <a:pt x="1416" y="137543"/>
                    <a:pt x="2427" y="132082"/>
                    <a:pt x="4045" y="126823"/>
                  </a:cubicBezTo>
                  <a:cubicBezTo>
                    <a:pt x="11327" y="101539"/>
                    <a:pt x="27509" y="82324"/>
                    <a:pt x="47129" y="65535"/>
                  </a:cubicBezTo>
                  <a:cubicBezTo>
                    <a:pt x="81717" y="36004"/>
                    <a:pt x="122171" y="17395"/>
                    <a:pt x="164648" y="2630"/>
                  </a:cubicBezTo>
                  <a:cubicBezTo>
                    <a:pt x="167277" y="1618"/>
                    <a:pt x="169907" y="809"/>
                    <a:pt x="172536" y="0"/>
                  </a:cubicBezTo>
                  <a:cubicBezTo>
                    <a:pt x="172738" y="0"/>
                    <a:pt x="172941" y="202"/>
                    <a:pt x="172536" y="0"/>
                  </a:cubicBezTo>
                  <a:cubicBezTo>
                    <a:pt x="156354" y="8091"/>
                    <a:pt x="139364" y="15979"/>
                    <a:pt x="123182" y="25081"/>
                  </a:cubicBezTo>
                  <a:cubicBezTo>
                    <a:pt x="100933" y="37622"/>
                    <a:pt x="81110" y="53197"/>
                    <a:pt x="65333" y="73626"/>
                  </a:cubicBezTo>
                  <a:cubicBezTo>
                    <a:pt x="53804" y="88594"/>
                    <a:pt x="45713" y="104978"/>
                    <a:pt x="44702" y="124194"/>
                  </a:cubicBezTo>
                  <a:cubicBezTo>
                    <a:pt x="43488" y="146848"/>
                    <a:pt x="52792" y="165659"/>
                    <a:pt x="67356" y="182245"/>
                  </a:cubicBezTo>
                  <a:cubicBezTo>
                    <a:pt x="90212" y="207731"/>
                    <a:pt x="119339" y="223508"/>
                    <a:pt x="150286" y="236251"/>
                  </a:cubicBezTo>
                  <a:cubicBezTo>
                    <a:pt x="199842" y="256478"/>
                    <a:pt x="251017" y="271244"/>
                    <a:pt x="302798" y="283987"/>
                  </a:cubicBezTo>
                  <a:cubicBezTo>
                    <a:pt x="353163" y="296325"/>
                    <a:pt x="403933" y="307450"/>
                    <a:pt x="454702" y="317159"/>
                  </a:cubicBezTo>
                  <a:cubicBezTo>
                    <a:pt x="489088" y="323834"/>
                    <a:pt x="524081" y="327677"/>
                    <a:pt x="558871" y="332127"/>
                  </a:cubicBezTo>
                  <a:cubicBezTo>
                    <a:pt x="616923" y="339409"/>
                    <a:pt x="675378" y="343656"/>
                    <a:pt x="734037" y="343454"/>
                  </a:cubicBezTo>
                  <a:cubicBezTo>
                    <a:pt x="779952" y="343454"/>
                    <a:pt x="825867" y="343656"/>
                    <a:pt x="871782" y="341431"/>
                  </a:cubicBezTo>
                  <a:cubicBezTo>
                    <a:pt x="917495" y="339004"/>
                    <a:pt x="963208" y="334149"/>
                    <a:pt x="1008719" y="329295"/>
                  </a:cubicBezTo>
                  <a:cubicBezTo>
                    <a:pt x="1078097" y="322013"/>
                    <a:pt x="1146465" y="309675"/>
                    <a:pt x="1214832" y="295921"/>
                  </a:cubicBezTo>
                  <a:cubicBezTo>
                    <a:pt x="1274299" y="283784"/>
                    <a:pt x="1332957" y="269423"/>
                    <a:pt x="1388784" y="244949"/>
                  </a:cubicBezTo>
                  <a:cubicBezTo>
                    <a:pt x="1418315" y="232003"/>
                    <a:pt x="1446431" y="216631"/>
                    <a:pt x="1469287" y="193168"/>
                  </a:cubicBezTo>
                  <a:cubicBezTo>
                    <a:pt x="1488098" y="173952"/>
                    <a:pt x="1499628" y="151702"/>
                    <a:pt x="1497402" y="123789"/>
                  </a:cubicBezTo>
                  <a:cubicBezTo>
                    <a:pt x="1496391" y="109226"/>
                    <a:pt x="1491537" y="95876"/>
                    <a:pt x="1484862" y="83133"/>
                  </a:cubicBezTo>
                  <a:cubicBezTo>
                    <a:pt x="1483648" y="80908"/>
                    <a:pt x="1482435" y="78683"/>
                    <a:pt x="1481625" y="76256"/>
                  </a:cubicBezTo>
                  <a:cubicBezTo>
                    <a:pt x="1500639" y="95674"/>
                    <a:pt x="1516416" y="116710"/>
                    <a:pt x="1519652" y="144825"/>
                  </a:cubicBezTo>
                  <a:cubicBezTo>
                    <a:pt x="1521877" y="164243"/>
                    <a:pt x="1515607" y="181436"/>
                    <a:pt x="1505089" y="197011"/>
                  </a:cubicBezTo>
                  <a:cubicBezTo>
                    <a:pt x="1491941" y="216631"/>
                    <a:pt x="1473939" y="231194"/>
                    <a:pt x="1454319" y="243937"/>
                  </a:cubicBezTo>
                  <a:cubicBezTo>
                    <a:pt x="1419326" y="266996"/>
                    <a:pt x="1380895" y="283380"/>
                    <a:pt x="1341655" y="297336"/>
                  </a:cubicBezTo>
                  <a:cubicBezTo>
                    <a:pt x="1270658" y="322418"/>
                    <a:pt x="1197841" y="340218"/>
                    <a:pt x="1123608" y="352152"/>
                  </a:cubicBezTo>
                  <a:cubicBezTo>
                    <a:pt x="1082547" y="358826"/>
                    <a:pt x="1041284" y="364085"/>
                    <a:pt x="1000021" y="368940"/>
                  </a:cubicBezTo>
                  <a:cubicBezTo>
                    <a:pt x="936711" y="376424"/>
                    <a:pt x="873198" y="379458"/>
                    <a:pt x="809483" y="380671"/>
                  </a:cubicBezTo>
                  <a:cubicBezTo>
                    <a:pt x="805033" y="380671"/>
                    <a:pt x="800786" y="381481"/>
                    <a:pt x="796336" y="382087"/>
                  </a:cubicBezTo>
                  <a:cubicBezTo>
                    <a:pt x="776716" y="382087"/>
                    <a:pt x="756893" y="382087"/>
                    <a:pt x="737273" y="382087"/>
                  </a:cubicBezTo>
                  <a:cubicBezTo>
                    <a:pt x="734441" y="381683"/>
                    <a:pt x="731812" y="381076"/>
                    <a:pt x="728980" y="380874"/>
                  </a:cubicBezTo>
                  <a:cubicBezTo>
                    <a:pt x="699449" y="379660"/>
                    <a:pt x="669917" y="379458"/>
                    <a:pt x="640588" y="377435"/>
                  </a:cubicBezTo>
                  <a:cubicBezTo>
                    <a:pt x="595887" y="374401"/>
                    <a:pt x="550983" y="370963"/>
                    <a:pt x="506483" y="366108"/>
                  </a:cubicBezTo>
                  <a:cubicBezTo>
                    <a:pt x="467648" y="361860"/>
                    <a:pt x="429216" y="355792"/>
                    <a:pt x="390583" y="349320"/>
                  </a:cubicBezTo>
                  <a:cubicBezTo>
                    <a:pt x="314327" y="336779"/>
                    <a:pt x="239690" y="317968"/>
                    <a:pt x="166872" y="291875"/>
                  </a:cubicBezTo>
                  <a:cubicBezTo>
                    <a:pt x="126216" y="277312"/>
                    <a:pt x="86571" y="260321"/>
                    <a:pt x="52186" y="233621"/>
                  </a:cubicBezTo>
                  <a:cubicBezTo>
                    <a:pt x="30543" y="217035"/>
                    <a:pt x="11934" y="197617"/>
                    <a:pt x="4045" y="170513"/>
                  </a:cubicBezTo>
                  <a:cubicBezTo>
                    <a:pt x="2427" y="165254"/>
                    <a:pt x="1416" y="159793"/>
                    <a:pt x="0" y="154332"/>
                  </a:cubicBezTo>
                  <a:cubicBezTo>
                    <a:pt x="0" y="150489"/>
                    <a:pt x="0" y="146645"/>
                    <a:pt x="0" y="143005"/>
                  </a:cubicBezTo>
                  <a:close/>
                </a:path>
              </a:pathLst>
            </a:custGeom>
            <a:grpFill/>
            <a:ln w="2014" cap="flat">
              <a:noFill/>
              <a:prstDash val="solid"/>
              <a:miter/>
            </a:ln>
          </p:spPr>
          <p:txBody>
            <a:bodyPr rtlCol="0" anchor="ctr"/>
            <a:lstStyle/>
            <a:p>
              <a:endParaRPr lang="en-US"/>
            </a:p>
          </p:txBody>
        </p:sp>
        <p:sp>
          <p:nvSpPr>
            <p:cNvPr id="67" name="Freeform: Shape 74">
              <a:extLst>
                <a:ext uri="{FF2B5EF4-FFF2-40B4-BE49-F238E27FC236}">
                  <a16:creationId xmlns:a16="http://schemas.microsoft.com/office/drawing/2014/main" id="{E1B1D5EA-BE1F-4379-BF72-C941B1BBEE15}"/>
                </a:ext>
              </a:extLst>
            </p:cNvPr>
            <p:cNvSpPr/>
            <p:nvPr/>
          </p:nvSpPr>
          <p:spPr>
            <a:xfrm>
              <a:off x="8747862" y="392784"/>
              <a:ext cx="981008" cy="1385547"/>
            </a:xfrm>
            <a:custGeom>
              <a:avLst/>
              <a:gdLst>
                <a:gd name="connsiteX0" fmla="*/ 846888 w 981007"/>
                <a:gd name="connsiteY0" fmla="*/ 0 h 1385546"/>
                <a:gd name="connsiteX1" fmla="*/ 915256 w 981007"/>
                <a:gd name="connsiteY1" fmla="*/ 137341 h 1385546"/>
                <a:gd name="connsiteX2" fmla="*/ 880263 w 981007"/>
                <a:gd name="connsiteY2" fmla="*/ 274278 h 1385546"/>
                <a:gd name="connsiteX3" fmla="*/ 778117 w 981007"/>
                <a:gd name="connsiteY3" fmla="*/ 364490 h 1385546"/>
                <a:gd name="connsiteX4" fmla="*/ 637944 w 981007"/>
                <a:gd name="connsiteY4" fmla="*/ 451870 h 1385546"/>
                <a:gd name="connsiteX5" fmla="*/ 566138 w 981007"/>
                <a:gd name="connsiteY5" fmla="*/ 508101 h 1385546"/>
                <a:gd name="connsiteX6" fmla="*/ 559059 w 981007"/>
                <a:gd name="connsiteY6" fmla="*/ 516192 h 1385546"/>
                <a:gd name="connsiteX7" fmla="*/ 689927 w 981007"/>
                <a:gd name="connsiteY7" fmla="*/ 541880 h 1385546"/>
                <a:gd name="connsiteX8" fmla="*/ 650687 w 981007"/>
                <a:gd name="connsiteY8" fmla="*/ 539858 h 1385546"/>
                <a:gd name="connsiteX9" fmla="*/ 588995 w 981007"/>
                <a:gd name="connsiteY9" fmla="*/ 536015 h 1385546"/>
                <a:gd name="connsiteX10" fmla="*/ 556025 w 981007"/>
                <a:gd name="connsiteY10" fmla="*/ 534801 h 1385546"/>
                <a:gd name="connsiteX11" fmla="*/ 549754 w 981007"/>
                <a:gd name="connsiteY11" fmla="*/ 536621 h 1385546"/>
                <a:gd name="connsiteX12" fmla="*/ 524268 w 981007"/>
                <a:gd name="connsiteY12" fmla="*/ 573839 h 1385546"/>
                <a:gd name="connsiteX13" fmla="*/ 552586 w 981007"/>
                <a:gd name="connsiteY13" fmla="*/ 576266 h 1385546"/>
                <a:gd name="connsiteX14" fmla="*/ 648664 w 981007"/>
                <a:gd name="connsiteY14" fmla="*/ 587796 h 1385546"/>
                <a:gd name="connsiteX15" fmla="*/ 778926 w 981007"/>
                <a:gd name="connsiteY15" fmla="*/ 625620 h 1385546"/>
                <a:gd name="connsiteX16" fmla="*/ 827471 w 981007"/>
                <a:gd name="connsiteY16" fmla="*/ 654949 h 1385546"/>
                <a:gd name="connsiteX17" fmla="*/ 836977 w 981007"/>
                <a:gd name="connsiteY17" fmla="*/ 664253 h 1385546"/>
                <a:gd name="connsiteX18" fmla="*/ 835359 w 981007"/>
                <a:gd name="connsiteY18" fmla="*/ 726148 h 1385546"/>
                <a:gd name="connsiteX19" fmla="*/ 829089 w 981007"/>
                <a:gd name="connsiteY19" fmla="*/ 732621 h 1385546"/>
                <a:gd name="connsiteX20" fmla="*/ 831920 w 981007"/>
                <a:gd name="connsiteY20" fmla="*/ 732823 h 1385546"/>
                <a:gd name="connsiteX21" fmla="*/ 883904 w 981007"/>
                <a:gd name="connsiteY21" fmla="*/ 696819 h 1385546"/>
                <a:gd name="connsiteX22" fmla="*/ 908581 w 981007"/>
                <a:gd name="connsiteY22" fmla="*/ 639981 h 1385546"/>
                <a:gd name="connsiteX23" fmla="*/ 910401 w 981007"/>
                <a:gd name="connsiteY23" fmla="*/ 635733 h 1385546"/>
                <a:gd name="connsiteX24" fmla="*/ 933864 w 981007"/>
                <a:gd name="connsiteY24" fmla="*/ 685694 h 1385546"/>
                <a:gd name="connsiteX25" fmla="*/ 976746 w 981007"/>
                <a:gd name="connsiteY25" fmla="*/ 827687 h 1385546"/>
                <a:gd name="connsiteX26" fmla="*/ 981802 w 981007"/>
                <a:gd name="connsiteY26" fmla="*/ 926395 h 1385546"/>
                <a:gd name="connsiteX27" fmla="*/ 927594 w 981007"/>
                <a:gd name="connsiteY27" fmla="*/ 1123203 h 1385546"/>
                <a:gd name="connsiteX28" fmla="*/ 767801 w 981007"/>
                <a:gd name="connsiteY28" fmla="*/ 1294121 h 1385546"/>
                <a:gd name="connsiteX29" fmla="*/ 600726 w 981007"/>
                <a:gd name="connsiteY29" fmla="*/ 1375838 h 1385546"/>
                <a:gd name="connsiteX30" fmla="*/ 572813 w 981007"/>
                <a:gd name="connsiteY30" fmla="*/ 1386356 h 1385546"/>
                <a:gd name="connsiteX31" fmla="*/ 624189 w 981007"/>
                <a:gd name="connsiteY31" fmla="*/ 1355004 h 1385546"/>
                <a:gd name="connsiteX32" fmla="*/ 830505 w 981007"/>
                <a:gd name="connsiteY32" fmla="*/ 1167096 h 1385546"/>
                <a:gd name="connsiteX33" fmla="*/ 914851 w 981007"/>
                <a:gd name="connsiteY33" fmla="*/ 995571 h 1385546"/>
                <a:gd name="connsiteX34" fmla="*/ 874599 w 981007"/>
                <a:gd name="connsiteY34" fmla="*/ 742330 h 1385546"/>
                <a:gd name="connsiteX35" fmla="*/ 871161 w 981007"/>
                <a:gd name="connsiteY35" fmla="*/ 737677 h 1385546"/>
                <a:gd name="connsiteX36" fmla="*/ 833943 w 981007"/>
                <a:gd name="connsiteY36" fmla="*/ 756488 h 1385546"/>
                <a:gd name="connsiteX37" fmla="*/ 703682 w 981007"/>
                <a:gd name="connsiteY37" fmla="*/ 797145 h 1385546"/>
                <a:gd name="connsiteX38" fmla="*/ 598097 w 981007"/>
                <a:gd name="connsiteY38" fmla="*/ 811506 h 1385546"/>
                <a:gd name="connsiteX39" fmla="*/ 402097 w 981007"/>
                <a:gd name="connsiteY39" fmla="*/ 815349 h 1385546"/>
                <a:gd name="connsiteX40" fmla="*/ 308851 w 981007"/>
                <a:gd name="connsiteY40" fmla="*/ 809888 h 1385546"/>
                <a:gd name="connsiteX41" fmla="*/ 72802 w 981007"/>
                <a:gd name="connsiteY41" fmla="*/ 728171 h 1385546"/>
                <a:gd name="connsiteX42" fmla="*/ 67139 w 981007"/>
                <a:gd name="connsiteY42" fmla="*/ 724732 h 1385546"/>
                <a:gd name="connsiteX43" fmla="*/ 64105 w 981007"/>
                <a:gd name="connsiteY43" fmla="*/ 736464 h 1385546"/>
                <a:gd name="connsiteX44" fmla="*/ 48530 w 981007"/>
                <a:gd name="connsiteY44" fmla="*/ 840430 h 1385546"/>
                <a:gd name="connsiteX45" fmla="*/ 46507 w 981007"/>
                <a:gd name="connsiteY45" fmla="*/ 966647 h 1385546"/>
                <a:gd name="connsiteX46" fmla="*/ 77252 w 981007"/>
                <a:gd name="connsiteY46" fmla="*/ 1107224 h 1385546"/>
                <a:gd name="connsiteX47" fmla="*/ 176162 w 981007"/>
                <a:gd name="connsiteY47" fmla="*/ 1258522 h 1385546"/>
                <a:gd name="connsiteX48" fmla="*/ 299344 w 981007"/>
                <a:gd name="connsiteY48" fmla="*/ 1365522 h 1385546"/>
                <a:gd name="connsiteX49" fmla="*/ 302581 w 981007"/>
                <a:gd name="connsiteY49" fmla="*/ 1369972 h 1385546"/>
                <a:gd name="connsiteX50" fmla="*/ 296310 w 981007"/>
                <a:gd name="connsiteY50" fmla="*/ 1367545 h 1385546"/>
                <a:gd name="connsiteX51" fmla="*/ 32551 w 981007"/>
                <a:gd name="connsiteY51" fmla="*/ 1094076 h 1385546"/>
                <a:gd name="connsiteX52" fmla="*/ 3828 w 981007"/>
                <a:gd name="connsiteY52" fmla="*/ 972108 h 1385546"/>
                <a:gd name="connsiteX53" fmla="*/ 3019 w 981007"/>
                <a:gd name="connsiteY53" fmla="*/ 848723 h 1385546"/>
                <a:gd name="connsiteX54" fmla="*/ 42664 w 981007"/>
                <a:gd name="connsiteY54" fmla="*/ 686301 h 1385546"/>
                <a:gd name="connsiteX55" fmla="*/ 45091 w 981007"/>
                <a:gd name="connsiteY55" fmla="*/ 668906 h 1385546"/>
                <a:gd name="connsiteX56" fmla="*/ 54194 w 981007"/>
                <a:gd name="connsiteY56" fmla="*/ 638161 h 1385546"/>
                <a:gd name="connsiteX57" fmla="*/ 92625 w 981007"/>
                <a:gd name="connsiteY57" fmla="*/ 601348 h 1385546"/>
                <a:gd name="connsiteX58" fmla="*/ 241698 w 981007"/>
                <a:gd name="connsiteY58" fmla="*/ 534801 h 1385546"/>
                <a:gd name="connsiteX59" fmla="*/ 363059 w 981007"/>
                <a:gd name="connsiteY59" fmla="*/ 512956 h 1385546"/>
                <a:gd name="connsiteX60" fmla="*/ 474510 w 981007"/>
                <a:gd name="connsiteY60" fmla="*/ 512551 h 1385546"/>
                <a:gd name="connsiteX61" fmla="*/ 489882 w 981007"/>
                <a:gd name="connsiteY61" fmla="*/ 504056 h 1385546"/>
                <a:gd name="connsiteX62" fmla="*/ 561688 w 981007"/>
                <a:gd name="connsiteY62" fmla="*/ 415057 h 1385546"/>
                <a:gd name="connsiteX63" fmla="*/ 693366 w 981007"/>
                <a:gd name="connsiteY63" fmla="*/ 328081 h 1385546"/>
                <a:gd name="connsiteX64" fmla="*/ 798951 w 981007"/>
                <a:gd name="connsiteY64" fmla="*/ 257692 h 1385546"/>
                <a:gd name="connsiteX65" fmla="*/ 859834 w 981007"/>
                <a:gd name="connsiteY65" fmla="*/ 171525 h 1385546"/>
                <a:gd name="connsiteX66" fmla="*/ 865295 w 981007"/>
                <a:gd name="connsiteY66" fmla="*/ 92437 h 1385546"/>
                <a:gd name="connsiteX67" fmla="*/ 846888 w 981007"/>
                <a:gd name="connsiteY67" fmla="*/ 0 h 1385546"/>
                <a:gd name="connsiteX68" fmla="*/ 479971 w 981007"/>
                <a:gd name="connsiteY68" fmla="*/ 533587 h 1385546"/>
                <a:gd name="connsiteX69" fmla="*/ 473701 w 981007"/>
                <a:gd name="connsiteY69" fmla="*/ 533183 h 1385546"/>
                <a:gd name="connsiteX70" fmla="*/ 317549 w 981007"/>
                <a:gd name="connsiteY70" fmla="*/ 542892 h 1385546"/>
                <a:gd name="connsiteX71" fmla="*/ 202053 w 981007"/>
                <a:gd name="connsiteY71" fmla="*/ 571816 h 1385546"/>
                <a:gd name="connsiteX72" fmla="*/ 106379 w 981007"/>
                <a:gd name="connsiteY72" fmla="*/ 625620 h 1385546"/>
                <a:gd name="connsiteX73" fmla="*/ 95457 w 981007"/>
                <a:gd name="connsiteY73" fmla="*/ 690144 h 1385546"/>
                <a:gd name="connsiteX74" fmla="*/ 118515 w 981007"/>
                <a:gd name="connsiteY74" fmla="*/ 715428 h 1385546"/>
                <a:gd name="connsiteX75" fmla="*/ 190119 w 981007"/>
                <a:gd name="connsiteY75" fmla="*/ 752039 h 1385546"/>
                <a:gd name="connsiteX76" fmla="*/ 343237 w 981007"/>
                <a:gd name="connsiteY76" fmla="*/ 781368 h 1385546"/>
                <a:gd name="connsiteX77" fmla="*/ 454081 w 981007"/>
                <a:gd name="connsiteY77" fmla="*/ 786829 h 1385546"/>
                <a:gd name="connsiteX78" fmla="*/ 670105 w 981007"/>
                <a:gd name="connsiteY78" fmla="*/ 777524 h 1385546"/>
                <a:gd name="connsiteX79" fmla="*/ 740697 w 981007"/>
                <a:gd name="connsiteY79" fmla="*/ 762961 h 1385546"/>
                <a:gd name="connsiteX80" fmla="*/ 794703 w 981007"/>
                <a:gd name="connsiteY80" fmla="*/ 731407 h 1385546"/>
                <a:gd name="connsiteX81" fmla="*/ 797332 w 981007"/>
                <a:gd name="connsiteY81" fmla="*/ 680840 h 1385546"/>
                <a:gd name="connsiteX82" fmla="*/ 768812 w 981007"/>
                <a:gd name="connsiteY82" fmla="*/ 654949 h 1385546"/>
                <a:gd name="connsiteX83" fmla="*/ 595265 w 981007"/>
                <a:gd name="connsiteY83" fmla="*/ 600943 h 1385546"/>
                <a:gd name="connsiteX84" fmla="*/ 524673 w 981007"/>
                <a:gd name="connsiteY84" fmla="*/ 595482 h 1385546"/>
                <a:gd name="connsiteX85" fmla="*/ 514559 w 981007"/>
                <a:gd name="connsiteY85" fmla="*/ 602157 h 1385546"/>
                <a:gd name="connsiteX86" fmla="*/ 503637 w 981007"/>
                <a:gd name="connsiteY86" fmla="*/ 676187 h 1385546"/>
                <a:gd name="connsiteX87" fmla="*/ 502625 w 981007"/>
                <a:gd name="connsiteY87" fmla="*/ 688728 h 1385546"/>
                <a:gd name="connsiteX88" fmla="*/ 473701 w 981007"/>
                <a:gd name="connsiteY88" fmla="*/ 603168 h 1385546"/>
                <a:gd name="connsiteX89" fmla="*/ 464599 w 981007"/>
                <a:gd name="connsiteY89" fmla="*/ 595280 h 1385546"/>
                <a:gd name="connsiteX90" fmla="*/ 330494 w 981007"/>
                <a:gd name="connsiteY90" fmla="*/ 607416 h 1385546"/>
                <a:gd name="connsiteX91" fmla="*/ 203266 w 981007"/>
                <a:gd name="connsiteY91" fmla="*/ 635936 h 1385546"/>
                <a:gd name="connsiteX92" fmla="*/ 169690 w 981007"/>
                <a:gd name="connsiteY92" fmla="*/ 647061 h 1385546"/>
                <a:gd name="connsiteX93" fmla="*/ 173937 w 981007"/>
                <a:gd name="connsiteY93" fmla="*/ 643420 h 1385546"/>
                <a:gd name="connsiteX94" fmla="*/ 423336 w 981007"/>
                <a:gd name="connsiteY94" fmla="*/ 576468 h 1385546"/>
                <a:gd name="connsiteX95" fmla="*/ 466217 w 981007"/>
                <a:gd name="connsiteY95" fmla="*/ 574243 h 1385546"/>
                <a:gd name="connsiteX96" fmla="*/ 472892 w 981007"/>
                <a:gd name="connsiteY96" fmla="*/ 571007 h 1385546"/>
                <a:gd name="connsiteX97" fmla="*/ 479971 w 981007"/>
                <a:gd name="connsiteY97" fmla="*/ 533587 h 138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981007" h="1385546">
                  <a:moveTo>
                    <a:pt x="846888" y="0"/>
                  </a:moveTo>
                  <a:cubicBezTo>
                    <a:pt x="878645" y="40858"/>
                    <a:pt x="906356" y="84549"/>
                    <a:pt x="915256" y="137341"/>
                  </a:cubicBezTo>
                  <a:cubicBezTo>
                    <a:pt x="923751" y="187908"/>
                    <a:pt x="910401" y="233419"/>
                    <a:pt x="880263" y="274278"/>
                  </a:cubicBezTo>
                  <a:cubicBezTo>
                    <a:pt x="852552" y="311698"/>
                    <a:pt x="816952" y="340015"/>
                    <a:pt x="778117" y="364490"/>
                  </a:cubicBezTo>
                  <a:cubicBezTo>
                    <a:pt x="731595" y="393819"/>
                    <a:pt x="684466" y="422339"/>
                    <a:pt x="637944" y="451870"/>
                  </a:cubicBezTo>
                  <a:cubicBezTo>
                    <a:pt x="612256" y="468254"/>
                    <a:pt x="587579" y="486256"/>
                    <a:pt x="566138" y="508101"/>
                  </a:cubicBezTo>
                  <a:cubicBezTo>
                    <a:pt x="564115" y="510124"/>
                    <a:pt x="562295" y="512551"/>
                    <a:pt x="559059" y="516192"/>
                  </a:cubicBezTo>
                  <a:cubicBezTo>
                    <a:pt x="604772" y="520238"/>
                    <a:pt x="648664" y="524081"/>
                    <a:pt x="689927" y="541880"/>
                  </a:cubicBezTo>
                  <a:cubicBezTo>
                    <a:pt x="676780" y="541274"/>
                    <a:pt x="663632" y="540667"/>
                    <a:pt x="650687" y="539858"/>
                  </a:cubicBezTo>
                  <a:cubicBezTo>
                    <a:pt x="630055" y="538644"/>
                    <a:pt x="609626" y="537228"/>
                    <a:pt x="588995" y="536015"/>
                  </a:cubicBezTo>
                  <a:cubicBezTo>
                    <a:pt x="578072" y="535408"/>
                    <a:pt x="566947" y="535003"/>
                    <a:pt x="556025" y="534801"/>
                  </a:cubicBezTo>
                  <a:cubicBezTo>
                    <a:pt x="553800" y="534801"/>
                    <a:pt x="550766" y="535205"/>
                    <a:pt x="549754" y="536621"/>
                  </a:cubicBezTo>
                  <a:cubicBezTo>
                    <a:pt x="541461" y="548353"/>
                    <a:pt x="533370" y="560287"/>
                    <a:pt x="524268" y="573839"/>
                  </a:cubicBezTo>
                  <a:cubicBezTo>
                    <a:pt x="535595" y="574850"/>
                    <a:pt x="544091" y="575255"/>
                    <a:pt x="552586" y="576266"/>
                  </a:cubicBezTo>
                  <a:cubicBezTo>
                    <a:pt x="584545" y="579907"/>
                    <a:pt x="616706" y="582739"/>
                    <a:pt x="648664" y="587796"/>
                  </a:cubicBezTo>
                  <a:cubicBezTo>
                    <a:pt x="693568" y="594875"/>
                    <a:pt x="737663" y="606202"/>
                    <a:pt x="778926" y="625620"/>
                  </a:cubicBezTo>
                  <a:cubicBezTo>
                    <a:pt x="795917" y="633711"/>
                    <a:pt x="811491" y="644836"/>
                    <a:pt x="827471" y="654949"/>
                  </a:cubicBezTo>
                  <a:cubicBezTo>
                    <a:pt x="831111" y="657174"/>
                    <a:pt x="834145" y="661017"/>
                    <a:pt x="836977" y="664253"/>
                  </a:cubicBezTo>
                  <a:cubicBezTo>
                    <a:pt x="854979" y="685290"/>
                    <a:pt x="854372" y="706326"/>
                    <a:pt x="835359" y="726148"/>
                  </a:cubicBezTo>
                  <a:cubicBezTo>
                    <a:pt x="833539" y="728171"/>
                    <a:pt x="831516" y="730193"/>
                    <a:pt x="829089" y="732621"/>
                  </a:cubicBezTo>
                  <a:cubicBezTo>
                    <a:pt x="830707" y="732823"/>
                    <a:pt x="831516" y="733025"/>
                    <a:pt x="831920" y="732823"/>
                  </a:cubicBezTo>
                  <a:cubicBezTo>
                    <a:pt x="849316" y="720889"/>
                    <a:pt x="867115" y="709764"/>
                    <a:pt x="883904" y="696819"/>
                  </a:cubicBezTo>
                  <a:cubicBezTo>
                    <a:pt x="902108" y="682660"/>
                    <a:pt x="907569" y="662029"/>
                    <a:pt x="908581" y="639981"/>
                  </a:cubicBezTo>
                  <a:cubicBezTo>
                    <a:pt x="908581" y="638768"/>
                    <a:pt x="908783" y="637352"/>
                    <a:pt x="910401" y="635733"/>
                  </a:cubicBezTo>
                  <a:cubicBezTo>
                    <a:pt x="918290" y="652320"/>
                    <a:pt x="926380" y="668906"/>
                    <a:pt x="933864" y="685694"/>
                  </a:cubicBezTo>
                  <a:cubicBezTo>
                    <a:pt x="954091" y="731205"/>
                    <a:pt x="969059" y="778334"/>
                    <a:pt x="976746" y="827687"/>
                  </a:cubicBezTo>
                  <a:cubicBezTo>
                    <a:pt x="981802" y="860253"/>
                    <a:pt x="983825" y="893223"/>
                    <a:pt x="981802" y="926395"/>
                  </a:cubicBezTo>
                  <a:cubicBezTo>
                    <a:pt x="977555" y="995976"/>
                    <a:pt x="958946" y="1061309"/>
                    <a:pt x="927594" y="1123203"/>
                  </a:cubicBezTo>
                  <a:cubicBezTo>
                    <a:pt x="890983" y="1195616"/>
                    <a:pt x="836168" y="1251240"/>
                    <a:pt x="767801" y="1294121"/>
                  </a:cubicBezTo>
                  <a:cubicBezTo>
                    <a:pt x="715009" y="1327293"/>
                    <a:pt x="658171" y="1351970"/>
                    <a:pt x="600726" y="1375838"/>
                  </a:cubicBezTo>
                  <a:cubicBezTo>
                    <a:pt x="591624" y="1379681"/>
                    <a:pt x="582320" y="1383524"/>
                    <a:pt x="572813" y="1386356"/>
                  </a:cubicBezTo>
                  <a:cubicBezTo>
                    <a:pt x="590006" y="1375838"/>
                    <a:pt x="607401" y="1365927"/>
                    <a:pt x="624189" y="1355004"/>
                  </a:cubicBezTo>
                  <a:cubicBezTo>
                    <a:pt x="703479" y="1303830"/>
                    <a:pt x="773667" y="1242745"/>
                    <a:pt x="830505" y="1167096"/>
                  </a:cubicBezTo>
                  <a:cubicBezTo>
                    <a:pt x="869340" y="1115315"/>
                    <a:pt x="899479" y="1059084"/>
                    <a:pt x="914851" y="995571"/>
                  </a:cubicBezTo>
                  <a:cubicBezTo>
                    <a:pt x="936494" y="905561"/>
                    <a:pt x="921324" y="821417"/>
                    <a:pt x="874599" y="742330"/>
                  </a:cubicBezTo>
                  <a:cubicBezTo>
                    <a:pt x="873588" y="740711"/>
                    <a:pt x="872374" y="739296"/>
                    <a:pt x="871161" y="737677"/>
                  </a:cubicBezTo>
                  <a:cubicBezTo>
                    <a:pt x="858620" y="744150"/>
                    <a:pt x="846484" y="750825"/>
                    <a:pt x="833943" y="756488"/>
                  </a:cubicBezTo>
                  <a:cubicBezTo>
                    <a:pt x="792478" y="775906"/>
                    <a:pt x="748788" y="789256"/>
                    <a:pt x="703682" y="797145"/>
                  </a:cubicBezTo>
                  <a:cubicBezTo>
                    <a:pt x="668689" y="803213"/>
                    <a:pt x="633494" y="807663"/>
                    <a:pt x="598097" y="811506"/>
                  </a:cubicBezTo>
                  <a:cubicBezTo>
                    <a:pt x="532966" y="818585"/>
                    <a:pt x="467430" y="816360"/>
                    <a:pt x="402097" y="815349"/>
                  </a:cubicBezTo>
                  <a:cubicBezTo>
                    <a:pt x="370948" y="814944"/>
                    <a:pt x="339798" y="812922"/>
                    <a:pt x="308851" y="809888"/>
                  </a:cubicBezTo>
                  <a:cubicBezTo>
                    <a:pt x="223696" y="801595"/>
                    <a:pt x="143597" y="778131"/>
                    <a:pt x="72802" y="728171"/>
                  </a:cubicBezTo>
                  <a:cubicBezTo>
                    <a:pt x="71386" y="727159"/>
                    <a:pt x="69566" y="726350"/>
                    <a:pt x="67139" y="724732"/>
                  </a:cubicBezTo>
                  <a:cubicBezTo>
                    <a:pt x="65925" y="728980"/>
                    <a:pt x="64712" y="732621"/>
                    <a:pt x="64105" y="736464"/>
                  </a:cubicBezTo>
                  <a:cubicBezTo>
                    <a:pt x="58846" y="771052"/>
                    <a:pt x="52373" y="805640"/>
                    <a:pt x="48530" y="840430"/>
                  </a:cubicBezTo>
                  <a:cubicBezTo>
                    <a:pt x="43878" y="882300"/>
                    <a:pt x="43069" y="924575"/>
                    <a:pt x="46507" y="966647"/>
                  </a:cubicBezTo>
                  <a:cubicBezTo>
                    <a:pt x="50350" y="1014989"/>
                    <a:pt x="59655" y="1061916"/>
                    <a:pt x="77252" y="1107224"/>
                  </a:cubicBezTo>
                  <a:cubicBezTo>
                    <a:pt x="99502" y="1164669"/>
                    <a:pt x="133686" y="1214427"/>
                    <a:pt x="176162" y="1258522"/>
                  </a:cubicBezTo>
                  <a:cubicBezTo>
                    <a:pt x="213987" y="1297762"/>
                    <a:pt x="256665" y="1331541"/>
                    <a:pt x="299344" y="1365522"/>
                  </a:cubicBezTo>
                  <a:cubicBezTo>
                    <a:pt x="300558" y="1366534"/>
                    <a:pt x="301772" y="1367545"/>
                    <a:pt x="302581" y="1369972"/>
                  </a:cubicBezTo>
                  <a:cubicBezTo>
                    <a:pt x="300558" y="1369163"/>
                    <a:pt x="298333" y="1368354"/>
                    <a:pt x="296310" y="1367545"/>
                  </a:cubicBezTo>
                  <a:cubicBezTo>
                    <a:pt x="168678" y="1314753"/>
                    <a:pt x="81095" y="1223124"/>
                    <a:pt x="32551" y="1094076"/>
                  </a:cubicBezTo>
                  <a:cubicBezTo>
                    <a:pt x="17785" y="1054836"/>
                    <a:pt x="8683" y="1013978"/>
                    <a:pt x="3828" y="972108"/>
                  </a:cubicBezTo>
                  <a:cubicBezTo>
                    <a:pt x="-1026" y="930845"/>
                    <a:pt x="-1228" y="889784"/>
                    <a:pt x="3019" y="848723"/>
                  </a:cubicBezTo>
                  <a:cubicBezTo>
                    <a:pt x="8683" y="792897"/>
                    <a:pt x="22033" y="738689"/>
                    <a:pt x="42664" y="686301"/>
                  </a:cubicBezTo>
                  <a:cubicBezTo>
                    <a:pt x="44889" y="680637"/>
                    <a:pt x="46305" y="675378"/>
                    <a:pt x="45091" y="668906"/>
                  </a:cubicBezTo>
                  <a:cubicBezTo>
                    <a:pt x="42866" y="657376"/>
                    <a:pt x="47519" y="647263"/>
                    <a:pt x="54194" y="638161"/>
                  </a:cubicBezTo>
                  <a:cubicBezTo>
                    <a:pt x="64509" y="623395"/>
                    <a:pt x="78061" y="611866"/>
                    <a:pt x="92625" y="601348"/>
                  </a:cubicBezTo>
                  <a:cubicBezTo>
                    <a:pt x="137731" y="568985"/>
                    <a:pt x="188096" y="548353"/>
                    <a:pt x="241698" y="534801"/>
                  </a:cubicBezTo>
                  <a:cubicBezTo>
                    <a:pt x="281747" y="524687"/>
                    <a:pt x="321999" y="516799"/>
                    <a:pt x="363059" y="512956"/>
                  </a:cubicBezTo>
                  <a:cubicBezTo>
                    <a:pt x="400075" y="509315"/>
                    <a:pt x="437495" y="507697"/>
                    <a:pt x="474510" y="512551"/>
                  </a:cubicBezTo>
                  <a:cubicBezTo>
                    <a:pt x="482196" y="513563"/>
                    <a:pt x="486242" y="511944"/>
                    <a:pt x="489882" y="504056"/>
                  </a:cubicBezTo>
                  <a:cubicBezTo>
                    <a:pt x="505862" y="468052"/>
                    <a:pt x="532157" y="440139"/>
                    <a:pt x="561688" y="415057"/>
                  </a:cubicBezTo>
                  <a:cubicBezTo>
                    <a:pt x="602142" y="380874"/>
                    <a:pt x="647248" y="353567"/>
                    <a:pt x="693366" y="328081"/>
                  </a:cubicBezTo>
                  <a:cubicBezTo>
                    <a:pt x="730583" y="307450"/>
                    <a:pt x="766992" y="285807"/>
                    <a:pt x="798951" y="257692"/>
                  </a:cubicBezTo>
                  <a:cubicBezTo>
                    <a:pt x="826055" y="233824"/>
                    <a:pt x="848709" y="206720"/>
                    <a:pt x="859834" y="171525"/>
                  </a:cubicBezTo>
                  <a:cubicBezTo>
                    <a:pt x="868127" y="145634"/>
                    <a:pt x="869947" y="119137"/>
                    <a:pt x="865295" y="92437"/>
                  </a:cubicBezTo>
                  <a:cubicBezTo>
                    <a:pt x="859631" y="61490"/>
                    <a:pt x="852957" y="30745"/>
                    <a:pt x="846888" y="0"/>
                  </a:cubicBezTo>
                  <a:close/>
                  <a:moveTo>
                    <a:pt x="479971" y="533587"/>
                  </a:moveTo>
                  <a:cubicBezTo>
                    <a:pt x="477746" y="533385"/>
                    <a:pt x="475724" y="533183"/>
                    <a:pt x="473701" y="533183"/>
                  </a:cubicBezTo>
                  <a:cubicBezTo>
                    <a:pt x="421515" y="532778"/>
                    <a:pt x="369330" y="535205"/>
                    <a:pt x="317549" y="542892"/>
                  </a:cubicBezTo>
                  <a:cubicBezTo>
                    <a:pt x="278106" y="548758"/>
                    <a:pt x="239473" y="557455"/>
                    <a:pt x="202053" y="571816"/>
                  </a:cubicBezTo>
                  <a:cubicBezTo>
                    <a:pt x="167465" y="584964"/>
                    <a:pt x="135101" y="602359"/>
                    <a:pt x="106379" y="625620"/>
                  </a:cubicBezTo>
                  <a:cubicBezTo>
                    <a:pt x="85343" y="642611"/>
                    <a:pt x="80691" y="667490"/>
                    <a:pt x="95457" y="690144"/>
                  </a:cubicBezTo>
                  <a:cubicBezTo>
                    <a:pt x="101525" y="699651"/>
                    <a:pt x="109818" y="708146"/>
                    <a:pt x="118515" y="715428"/>
                  </a:cubicBezTo>
                  <a:cubicBezTo>
                    <a:pt x="139551" y="732823"/>
                    <a:pt x="164431" y="743341"/>
                    <a:pt x="190119" y="752039"/>
                  </a:cubicBezTo>
                  <a:cubicBezTo>
                    <a:pt x="239877" y="768827"/>
                    <a:pt x="291254" y="777120"/>
                    <a:pt x="343237" y="781368"/>
                  </a:cubicBezTo>
                  <a:cubicBezTo>
                    <a:pt x="380050" y="784402"/>
                    <a:pt x="417065" y="786222"/>
                    <a:pt x="454081" y="786829"/>
                  </a:cubicBezTo>
                  <a:cubicBezTo>
                    <a:pt x="526291" y="788043"/>
                    <a:pt x="598299" y="785818"/>
                    <a:pt x="670105" y="777524"/>
                  </a:cubicBezTo>
                  <a:cubicBezTo>
                    <a:pt x="694175" y="774895"/>
                    <a:pt x="717840" y="771659"/>
                    <a:pt x="740697" y="762961"/>
                  </a:cubicBezTo>
                  <a:cubicBezTo>
                    <a:pt x="760519" y="755477"/>
                    <a:pt x="779937" y="747184"/>
                    <a:pt x="794703" y="731407"/>
                  </a:cubicBezTo>
                  <a:cubicBezTo>
                    <a:pt x="809671" y="715428"/>
                    <a:pt x="811289" y="697628"/>
                    <a:pt x="797332" y="680840"/>
                  </a:cubicBezTo>
                  <a:cubicBezTo>
                    <a:pt x="789242" y="671131"/>
                    <a:pt x="779330" y="662231"/>
                    <a:pt x="768812" y="654949"/>
                  </a:cubicBezTo>
                  <a:cubicBezTo>
                    <a:pt x="716627" y="619552"/>
                    <a:pt x="656350" y="608023"/>
                    <a:pt x="595265" y="600943"/>
                  </a:cubicBezTo>
                  <a:cubicBezTo>
                    <a:pt x="571802" y="598111"/>
                    <a:pt x="548136" y="597504"/>
                    <a:pt x="524673" y="595482"/>
                  </a:cubicBezTo>
                  <a:cubicBezTo>
                    <a:pt x="519009" y="595077"/>
                    <a:pt x="516177" y="596493"/>
                    <a:pt x="514559" y="602157"/>
                  </a:cubicBezTo>
                  <a:cubicBezTo>
                    <a:pt x="507682" y="626429"/>
                    <a:pt x="505053" y="651308"/>
                    <a:pt x="503637" y="676187"/>
                  </a:cubicBezTo>
                  <a:cubicBezTo>
                    <a:pt x="503435" y="680435"/>
                    <a:pt x="503030" y="684480"/>
                    <a:pt x="502625" y="688728"/>
                  </a:cubicBezTo>
                  <a:cubicBezTo>
                    <a:pt x="486646" y="661826"/>
                    <a:pt x="476128" y="633711"/>
                    <a:pt x="473701" y="603168"/>
                  </a:cubicBezTo>
                  <a:cubicBezTo>
                    <a:pt x="473094" y="596291"/>
                    <a:pt x="470869" y="594875"/>
                    <a:pt x="464599" y="595280"/>
                  </a:cubicBezTo>
                  <a:cubicBezTo>
                    <a:pt x="419695" y="597504"/>
                    <a:pt x="374993" y="600741"/>
                    <a:pt x="330494" y="607416"/>
                  </a:cubicBezTo>
                  <a:cubicBezTo>
                    <a:pt x="287410" y="614091"/>
                    <a:pt x="244934" y="622990"/>
                    <a:pt x="203266" y="635936"/>
                  </a:cubicBezTo>
                  <a:cubicBezTo>
                    <a:pt x="191939" y="639374"/>
                    <a:pt x="181017" y="643217"/>
                    <a:pt x="169690" y="647061"/>
                  </a:cubicBezTo>
                  <a:cubicBezTo>
                    <a:pt x="170701" y="645038"/>
                    <a:pt x="172319" y="644229"/>
                    <a:pt x="173937" y="643420"/>
                  </a:cubicBezTo>
                  <a:cubicBezTo>
                    <a:pt x="251609" y="600741"/>
                    <a:pt x="335955" y="583143"/>
                    <a:pt x="423336" y="576468"/>
                  </a:cubicBezTo>
                  <a:cubicBezTo>
                    <a:pt x="437495" y="575457"/>
                    <a:pt x="451856" y="575255"/>
                    <a:pt x="466217" y="574243"/>
                  </a:cubicBezTo>
                  <a:cubicBezTo>
                    <a:pt x="468644" y="574041"/>
                    <a:pt x="472689" y="572625"/>
                    <a:pt x="472892" y="571007"/>
                  </a:cubicBezTo>
                  <a:cubicBezTo>
                    <a:pt x="475724" y="558871"/>
                    <a:pt x="477746" y="546330"/>
                    <a:pt x="479971" y="533587"/>
                  </a:cubicBezTo>
                  <a:close/>
                </a:path>
              </a:pathLst>
            </a:custGeom>
            <a:grpFill/>
            <a:ln w="2014" cap="flat">
              <a:noFill/>
              <a:prstDash val="solid"/>
              <a:miter/>
            </a:ln>
          </p:spPr>
          <p:txBody>
            <a:bodyPr rtlCol="0" anchor="ctr"/>
            <a:lstStyle/>
            <a:p>
              <a:endParaRPr lang="en-US"/>
            </a:p>
          </p:txBody>
        </p:sp>
        <p:sp>
          <p:nvSpPr>
            <p:cNvPr id="68" name="Freeform: Shape 75">
              <a:extLst>
                <a:ext uri="{FF2B5EF4-FFF2-40B4-BE49-F238E27FC236}">
                  <a16:creationId xmlns:a16="http://schemas.microsoft.com/office/drawing/2014/main" id="{8B26D72C-DC0E-446E-AA76-C7D0312B9239}"/>
                </a:ext>
              </a:extLst>
            </p:cNvPr>
            <p:cNvSpPr/>
            <p:nvPr/>
          </p:nvSpPr>
          <p:spPr>
            <a:xfrm>
              <a:off x="9646532" y="1158426"/>
              <a:ext cx="325654" cy="501629"/>
            </a:xfrm>
            <a:custGeom>
              <a:avLst/>
              <a:gdLst>
                <a:gd name="connsiteX0" fmla="*/ 0 w 325654"/>
                <a:gd name="connsiteY0" fmla="*/ 502589 h 501628"/>
                <a:gd name="connsiteX1" fmla="*/ 85560 w 325654"/>
                <a:gd name="connsiteY1" fmla="*/ 426536 h 501628"/>
                <a:gd name="connsiteX2" fmla="*/ 179818 w 325654"/>
                <a:gd name="connsiteY2" fmla="*/ 314478 h 501628"/>
                <a:gd name="connsiteX3" fmla="*/ 204495 w 325654"/>
                <a:gd name="connsiteY3" fmla="*/ 239841 h 501628"/>
                <a:gd name="connsiteX4" fmla="*/ 182852 w 325654"/>
                <a:gd name="connsiteY4" fmla="*/ 164394 h 501628"/>
                <a:gd name="connsiteX5" fmla="*/ 135723 w 325654"/>
                <a:gd name="connsiteY5" fmla="*/ 116456 h 501628"/>
                <a:gd name="connsiteX6" fmla="*/ 116507 w 325654"/>
                <a:gd name="connsiteY6" fmla="*/ 100073 h 501628"/>
                <a:gd name="connsiteX7" fmla="*/ 144016 w 325654"/>
                <a:gd name="connsiteY7" fmla="*/ 3388 h 501628"/>
                <a:gd name="connsiteX8" fmla="*/ 211776 w 325654"/>
                <a:gd name="connsiteY8" fmla="*/ 9658 h 501628"/>
                <a:gd name="connsiteX9" fmla="*/ 292886 w 325654"/>
                <a:gd name="connsiteY9" fmla="*/ 70946 h 501628"/>
                <a:gd name="connsiteX10" fmla="*/ 313316 w 325654"/>
                <a:gd name="connsiteY10" fmla="*/ 228918 h 501628"/>
                <a:gd name="connsiteX11" fmla="*/ 237667 w 325654"/>
                <a:gd name="connsiteY11" fmla="*/ 338751 h 501628"/>
                <a:gd name="connsiteX12" fmla="*/ 79897 w 325654"/>
                <a:gd name="connsiteY12" fmla="*/ 458697 h 501628"/>
                <a:gd name="connsiteX13" fmla="*/ 405 w 325654"/>
                <a:gd name="connsiteY13" fmla="*/ 503398 h 501628"/>
                <a:gd name="connsiteX14" fmla="*/ 0 w 325654"/>
                <a:gd name="connsiteY14" fmla="*/ 502589 h 50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5654" h="501628">
                  <a:moveTo>
                    <a:pt x="0" y="502589"/>
                  </a:moveTo>
                  <a:cubicBezTo>
                    <a:pt x="28520" y="477305"/>
                    <a:pt x="57647" y="452426"/>
                    <a:pt x="85560" y="426536"/>
                  </a:cubicBezTo>
                  <a:cubicBezTo>
                    <a:pt x="121564" y="393161"/>
                    <a:pt x="155141" y="357562"/>
                    <a:pt x="179818" y="314478"/>
                  </a:cubicBezTo>
                  <a:cubicBezTo>
                    <a:pt x="193168" y="291217"/>
                    <a:pt x="202674" y="266743"/>
                    <a:pt x="204495" y="239841"/>
                  </a:cubicBezTo>
                  <a:cubicBezTo>
                    <a:pt x="206315" y="212130"/>
                    <a:pt x="198224" y="187049"/>
                    <a:pt x="182852" y="164394"/>
                  </a:cubicBezTo>
                  <a:cubicBezTo>
                    <a:pt x="170109" y="145583"/>
                    <a:pt x="153725" y="130211"/>
                    <a:pt x="135723" y="116456"/>
                  </a:cubicBezTo>
                  <a:cubicBezTo>
                    <a:pt x="129048" y="111400"/>
                    <a:pt x="122373" y="106141"/>
                    <a:pt x="116507" y="100073"/>
                  </a:cubicBezTo>
                  <a:cubicBezTo>
                    <a:pt x="83335" y="65080"/>
                    <a:pt x="97494" y="16131"/>
                    <a:pt x="144016" y="3388"/>
                  </a:cubicBezTo>
                  <a:cubicBezTo>
                    <a:pt x="167277" y="-2883"/>
                    <a:pt x="190134" y="-253"/>
                    <a:pt x="211776" y="9658"/>
                  </a:cubicBezTo>
                  <a:cubicBezTo>
                    <a:pt x="243330" y="23817"/>
                    <a:pt x="271041" y="43842"/>
                    <a:pt x="292886" y="70946"/>
                  </a:cubicBezTo>
                  <a:cubicBezTo>
                    <a:pt x="331722" y="119288"/>
                    <a:pt x="335565" y="172687"/>
                    <a:pt x="313316" y="228918"/>
                  </a:cubicBezTo>
                  <a:cubicBezTo>
                    <a:pt x="296527" y="271193"/>
                    <a:pt x="268614" y="306185"/>
                    <a:pt x="237667" y="338751"/>
                  </a:cubicBezTo>
                  <a:cubicBezTo>
                    <a:pt x="191549" y="387296"/>
                    <a:pt x="137543" y="425524"/>
                    <a:pt x="79897" y="458697"/>
                  </a:cubicBezTo>
                  <a:cubicBezTo>
                    <a:pt x="53601" y="473867"/>
                    <a:pt x="26902" y="488633"/>
                    <a:pt x="405" y="503398"/>
                  </a:cubicBezTo>
                  <a:cubicBezTo>
                    <a:pt x="405" y="503196"/>
                    <a:pt x="202" y="502994"/>
                    <a:pt x="0" y="502589"/>
                  </a:cubicBezTo>
                  <a:close/>
                </a:path>
              </a:pathLst>
            </a:custGeom>
            <a:grpFill/>
            <a:ln w="2014" cap="flat">
              <a:noFill/>
              <a:prstDash val="solid"/>
              <a:miter/>
            </a:ln>
          </p:spPr>
          <p:txBody>
            <a:bodyPr rtlCol="0" anchor="ctr"/>
            <a:lstStyle/>
            <a:p>
              <a:endParaRPr lang="en-US"/>
            </a:p>
          </p:txBody>
        </p:sp>
        <p:sp>
          <p:nvSpPr>
            <p:cNvPr id="69" name="Freeform: Shape 76">
              <a:extLst>
                <a:ext uri="{FF2B5EF4-FFF2-40B4-BE49-F238E27FC236}">
                  <a16:creationId xmlns:a16="http://schemas.microsoft.com/office/drawing/2014/main" id="{875D6BA6-4729-4387-9017-4942DC5F5B5D}"/>
                </a:ext>
              </a:extLst>
            </p:cNvPr>
            <p:cNvSpPr/>
            <p:nvPr/>
          </p:nvSpPr>
          <p:spPr>
            <a:xfrm>
              <a:off x="9287796" y="296706"/>
              <a:ext cx="258905" cy="404539"/>
            </a:xfrm>
            <a:custGeom>
              <a:avLst/>
              <a:gdLst>
                <a:gd name="connsiteX0" fmla="*/ 217754 w 258905"/>
                <a:gd name="connsiteY0" fmla="*/ 0 h 404539"/>
                <a:gd name="connsiteX1" fmla="*/ 260028 w 258905"/>
                <a:gd name="connsiteY1" fmla="*/ 95067 h 404539"/>
                <a:gd name="connsiteX2" fmla="*/ 241217 w 258905"/>
                <a:gd name="connsiteY2" fmla="*/ 157164 h 404539"/>
                <a:gd name="connsiteX3" fmla="*/ 181750 w 258905"/>
                <a:gd name="connsiteY3" fmla="*/ 212181 h 404539"/>
                <a:gd name="connsiteX4" fmla="*/ 81020 w 258905"/>
                <a:gd name="connsiteY4" fmla="*/ 280143 h 404539"/>
                <a:gd name="connsiteX5" fmla="*/ 34700 w 258905"/>
                <a:gd name="connsiteY5" fmla="*/ 329497 h 404539"/>
                <a:gd name="connsiteX6" fmla="*/ 18721 w 258905"/>
                <a:gd name="connsiteY6" fmla="*/ 386335 h 404539"/>
                <a:gd name="connsiteX7" fmla="*/ 17305 w 258905"/>
                <a:gd name="connsiteY7" fmla="*/ 404944 h 404539"/>
                <a:gd name="connsiteX8" fmla="*/ 1123 w 258905"/>
                <a:gd name="connsiteY8" fmla="*/ 359433 h 404539"/>
                <a:gd name="connsiteX9" fmla="*/ 34902 w 258905"/>
                <a:gd name="connsiteY9" fmla="*/ 263355 h 404539"/>
                <a:gd name="connsiteX10" fmla="*/ 124710 w 258905"/>
                <a:gd name="connsiteY10" fmla="*/ 195392 h 404539"/>
                <a:gd name="connsiteX11" fmla="*/ 190852 w 258905"/>
                <a:gd name="connsiteY11" fmla="*/ 151702 h 404539"/>
                <a:gd name="connsiteX12" fmla="*/ 228474 w 258905"/>
                <a:gd name="connsiteY12" fmla="*/ 93853 h 404539"/>
                <a:gd name="connsiteX13" fmla="*/ 225845 w 258905"/>
                <a:gd name="connsiteY13" fmla="*/ 32565 h 404539"/>
                <a:gd name="connsiteX14" fmla="*/ 217754 w 258905"/>
                <a:gd name="connsiteY14" fmla="*/ 0 h 40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905" h="404539">
                  <a:moveTo>
                    <a:pt x="217754" y="0"/>
                  </a:moveTo>
                  <a:cubicBezTo>
                    <a:pt x="240408" y="29329"/>
                    <a:pt x="258410" y="58658"/>
                    <a:pt x="260028" y="95067"/>
                  </a:cubicBezTo>
                  <a:cubicBezTo>
                    <a:pt x="261040" y="117721"/>
                    <a:pt x="253960" y="138352"/>
                    <a:pt x="241217" y="157164"/>
                  </a:cubicBezTo>
                  <a:cubicBezTo>
                    <a:pt x="225642" y="180020"/>
                    <a:pt x="204606" y="197011"/>
                    <a:pt x="181750" y="212181"/>
                  </a:cubicBezTo>
                  <a:cubicBezTo>
                    <a:pt x="147971" y="234633"/>
                    <a:pt x="113990" y="256680"/>
                    <a:pt x="81020" y="280143"/>
                  </a:cubicBezTo>
                  <a:cubicBezTo>
                    <a:pt x="62411" y="293291"/>
                    <a:pt x="46431" y="309675"/>
                    <a:pt x="34700" y="329497"/>
                  </a:cubicBezTo>
                  <a:cubicBezTo>
                    <a:pt x="24384" y="347095"/>
                    <a:pt x="20339" y="366310"/>
                    <a:pt x="18721" y="386335"/>
                  </a:cubicBezTo>
                  <a:cubicBezTo>
                    <a:pt x="18316" y="391796"/>
                    <a:pt x="17911" y="397460"/>
                    <a:pt x="17305" y="404944"/>
                  </a:cubicBezTo>
                  <a:cubicBezTo>
                    <a:pt x="8607" y="389571"/>
                    <a:pt x="3550" y="375008"/>
                    <a:pt x="1123" y="359433"/>
                  </a:cubicBezTo>
                  <a:cubicBezTo>
                    <a:pt x="-4338" y="321609"/>
                    <a:pt x="10630" y="290661"/>
                    <a:pt x="34902" y="263355"/>
                  </a:cubicBezTo>
                  <a:cubicBezTo>
                    <a:pt x="60388" y="234835"/>
                    <a:pt x="91740" y="213799"/>
                    <a:pt x="124710" y="195392"/>
                  </a:cubicBezTo>
                  <a:cubicBezTo>
                    <a:pt x="147769" y="182447"/>
                    <a:pt x="170827" y="169300"/>
                    <a:pt x="190852" y="151702"/>
                  </a:cubicBezTo>
                  <a:cubicBezTo>
                    <a:pt x="208854" y="135925"/>
                    <a:pt x="223013" y="117721"/>
                    <a:pt x="228474" y="93853"/>
                  </a:cubicBezTo>
                  <a:cubicBezTo>
                    <a:pt x="233126" y="73222"/>
                    <a:pt x="230295" y="52792"/>
                    <a:pt x="225845" y="32565"/>
                  </a:cubicBezTo>
                  <a:cubicBezTo>
                    <a:pt x="223215" y="22452"/>
                    <a:pt x="220586" y="12338"/>
                    <a:pt x="217754" y="0"/>
                  </a:cubicBezTo>
                  <a:close/>
                </a:path>
              </a:pathLst>
            </a:custGeom>
            <a:grpFill/>
            <a:ln w="2014" cap="flat">
              <a:noFill/>
              <a:prstDash val="solid"/>
              <a:miter/>
            </a:ln>
          </p:spPr>
          <p:txBody>
            <a:bodyPr rtlCol="0" anchor="ctr"/>
            <a:lstStyle/>
            <a:p>
              <a:endParaRPr lang="en-US"/>
            </a:p>
          </p:txBody>
        </p:sp>
        <p:sp>
          <p:nvSpPr>
            <p:cNvPr id="71" name="Freeform: Shape 77">
              <a:extLst>
                <a:ext uri="{FF2B5EF4-FFF2-40B4-BE49-F238E27FC236}">
                  <a16:creationId xmlns:a16="http://schemas.microsoft.com/office/drawing/2014/main" id="{CF150CC4-019F-43BB-9013-B9F4C75743CA}"/>
                </a:ext>
              </a:extLst>
            </p:cNvPr>
            <p:cNvSpPr/>
            <p:nvPr/>
          </p:nvSpPr>
          <p:spPr>
            <a:xfrm>
              <a:off x="9319451" y="228137"/>
              <a:ext cx="151702" cy="230587"/>
            </a:xfrm>
            <a:custGeom>
              <a:avLst/>
              <a:gdLst>
                <a:gd name="connsiteX0" fmla="*/ 128857 w 151702"/>
                <a:gd name="connsiteY0" fmla="*/ 0 h 230587"/>
                <a:gd name="connsiteX1" fmla="*/ 152522 w 151702"/>
                <a:gd name="connsiteY1" fmla="*/ 47736 h 230587"/>
                <a:gd name="connsiteX2" fmla="*/ 138363 w 151702"/>
                <a:gd name="connsiteY2" fmla="*/ 94055 h 230587"/>
                <a:gd name="connsiteX3" fmla="*/ 97909 w 151702"/>
                <a:gd name="connsiteY3" fmla="*/ 127632 h 230587"/>
                <a:gd name="connsiteX4" fmla="*/ 43701 w 151702"/>
                <a:gd name="connsiteY4" fmla="*/ 165052 h 230587"/>
                <a:gd name="connsiteX5" fmla="*/ 10731 w 151702"/>
                <a:gd name="connsiteY5" fmla="*/ 228565 h 230587"/>
                <a:gd name="connsiteX6" fmla="*/ 10124 w 151702"/>
                <a:gd name="connsiteY6" fmla="*/ 231801 h 230587"/>
                <a:gd name="connsiteX7" fmla="*/ 7697 w 151702"/>
                <a:gd name="connsiteY7" fmla="*/ 232408 h 230587"/>
                <a:gd name="connsiteX8" fmla="*/ 618 w 151702"/>
                <a:gd name="connsiteY8" fmla="*/ 207731 h 230587"/>
                <a:gd name="connsiteX9" fmla="*/ 12956 w 151702"/>
                <a:gd name="connsiteY9" fmla="*/ 161411 h 230587"/>
                <a:gd name="connsiteX10" fmla="*/ 56039 w 151702"/>
                <a:gd name="connsiteY10" fmla="*/ 122575 h 230587"/>
                <a:gd name="connsiteX11" fmla="*/ 103168 w 151702"/>
                <a:gd name="connsiteY11" fmla="*/ 93246 h 230587"/>
                <a:gd name="connsiteX12" fmla="*/ 134318 w 151702"/>
                <a:gd name="connsiteY12" fmla="*/ 50163 h 230587"/>
                <a:gd name="connsiteX13" fmla="*/ 132093 w 151702"/>
                <a:gd name="connsiteY13" fmla="*/ 12743 h 230587"/>
                <a:gd name="connsiteX14" fmla="*/ 128857 w 151702"/>
                <a:gd name="connsiteY14" fmla="*/ 0 h 2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702" h="230587">
                  <a:moveTo>
                    <a:pt x="128857" y="0"/>
                  </a:moveTo>
                  <a:cubicBezTo>
                    <a:pt x="140993" y="13957"/>
                    <a:pt x="150095" y="29329"/>
                    <a:pt x="152522" y="47736"/>
                  </a:cubicBezTo>
                  <a:cubicBezTo>
                    <a:pt x="154747" y="65333"/>
                    <a:pt x="149083" y="80503"/>
                    <a:pt x="138363" y="94055"/>
                  </a:cubicBezTo>
                  <a:cubicBezTo>
                    <a:pt x="127238" y="108214"/>
                    <a:pt x="112675" y="117923"/>
                    <a:pt x="97909" y="127632"/>
                  </a:cubicBezTo>
                  <a:cubicBezTo>
                    <a:pt x="79503" y="139768"/>
                    <a:pt x="61298" y="152107"/>
                    <a:pt x="43701" y="165052"/>
                  </a:cubicBezTo>
                  <a:cubicBezTo>
                    <a:pt x="22665" y="180627"/>
                    <a:pt x="10731" y="201663"/>
                    <a:pt x="10731" y="228565"/>
                  </a:cubicBezTo>
                  <a:cubicBezTo>
                    <a:pt x="10731" y="229576"/>
                    <a:pt x="10326" y="230790"/>
                    <a:pt x="10124" y="231801"/>
                  </a:cubicBezTo>
                  <a:cubicBezTo>
                    <a:pt x="9315" y="232003"/>
                    <a:pt x="8506" y="232206"/>
                    <a:pt x="7697" y="232408"/>
                  </a:cubicBezTo>
                  <a:cubicBezTo>
                    <a:pt x="5270" y="224115"/>
                    <a:pt x="1831" y="216226"/>
                    <a:pt x="618" y="207731"/>
                  </a:cubicBezTo>
                  <a:cubicBezTo>
                    <a:pt x="-1810" y="190740"/>
                    <a:pt x="3045" y="175368"/>
                    <a:pt x="12956" y="161411"/>
                  </a:cubicBezTo>
                  <a:cubicBezTo>
                    <a:pt x="24485" y="145230"/>
                    <a:pt x="39453" y="133093"/>
                    <a:pt x="56039" y="122575"/>
                  </a:cubicBezTo>
                  <a:cubicBezTo>
                    <a:pt x="71614" y="112664"/>
                    <a:pt x="87796" y="103764"/>
                    <a:pt x="103168" y="93246"/>
                  </a:cubicBezTo>
                  <a:cubicBezTo>
                    <a:pt x="118541" y="82728"/>
                    <a:pt x="132093" y="69581"/>
                    <a:pt x="134318" y="50163"/>
                  </a:cubicBezTo>
                  <a:cubicBezTo>
                    <a:pt x="135734" y="37824"/>
                    <a:pt x="133104" y="25284"/>
                    <a:pt x="132093" y="12743"/>
                  </a:cubicBezTo>
                  <a:cubicBezTo>
                    <a:pt x="131486" y="8495"/>
                    <a:pt x="129868" y="4248"/>
                    <a:pt x="128857" y="0"/>
                  </a:cubicBezTo>
                  <a:close/>
                </a:path>
              </a:pathLst>
            </a:custGeom>
            <a:grpFill/>
            <a:ln w="2014" cap="flat">
              <a:noFill/>
              <a:prstDash val="solid"/>
              <a:miter/>
            </a:ln>
          </p:spPr>
          <p:txBody>
            <a:bodyPr rtlCol="0" anchor="ctr"/>
            <a:lstStyle/>
            <a:p>
              <a:endParaRPr lang="en-US"/>
            </a:p>
          </p:txBody>
        </p:sp>
      </p:grpSp>
    </p:spTree>
    <p:extLst>
      <p:ext uri="{BB962C8B-B14F-4D97-AF65-F5344CB8AC3E}">
        <p14:creationId xmlns:p14="http://schemas.microsoft.com/office/powerpoint/2010/main" val="141078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90BFB6-B7A6-4D2D-894C-C0E6AF751444}"/>
              </a:ext>
            </a:extLst>
          </p:cNvPr>
          <p:cNvSpPr txBox="1"/>
          <p:nvPr/>
        </p:nvSpPr>
        <p:spPr>
          <a:xfrm>
            <a:off x="0" y="-87507"/>
            <a:ext cx="11787809" cy="1754326"/>
          </a:xfrm>
          <a:prstGeom prst="rect">
            <a:avLst/>
          </a:prstGeom>
          <a:noFill/>
        </p:spPr>
        <p:txBody>
          <a:bodyPr wrap="square" rtlCol="0" anchor="ctr">
            <a:spAutoFit/>
          </a:bodyPr>
          <a:lstStyle/>
          <a:p>
            <a:pPr algn="ctr"/>
            <a:r>
              <a:rPr lang="en-US" altLang="ko-KR" sz="5400" dirty="0">
                <a:solidFill>
                  <a:schemeClr val="bg1"/>
                </a:solidFill>
                <a:latin typeface="Algerian" pitchFamily="82" charset="77"/>
                <a:cs typeface="Arial" pitchFamily="34" charset="0"/>
              </a:rPr>
              <a:t>STATISTICAL ANALYSIS – SIGNIFICANCE CHECK</a:t>
            </a:r>
            <a:endParaRPr lang="ko-KR" altLang="en-US" sz="5400" dirty="0">
              <a:solidFill>
                <a:schemeClr val="bg1"/>
              </a:solidFill>
              <a:latin typeface="Algerian" pitchFamily="82" charset="77"/>
              <a:cs typeface="Arial" pitchFamily="34" charset="0"/>
            </a:endParaRPr>
          </a:p>
        </p:txBody>
      </p:sp>
      <p:pic>
        <p:nvPicPr>
          <p:cNvPr id="3" name="Picture 2" descr="A screenshot of a computer&#10;&#10;Description automatically generated">
            <a:extLst>
              <a:ext uri="{FF2B5EF4-FFF2-40B4-BE49-F238E27FC236}">
                <a16:creationId xmlns:a16="http://schemas.microsoft.com/office/drawing/2014/main" id="{AD3E9281-E590-472E-6138-D3A689B3F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80" y="1526820"/>
            <a:ext cx="4069875" cy="3016958"/>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FCD04DA6-C9FF-2BE9-EC9D-DB0111ACB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80" y="4542654"/>
            <a:ext cx="4069875" cy="2325241"/>
          </a:xfrm>
          <a:prstGeom prst="rect">
            <a:avLst/>
          </a:prstGeom>
        </p:spPr>
      </p:pic>
      <p:sp>
        <p:nvSpPr>
          <p:cNvPr id="19" name="TextBox 18">
            <a:extLst>
              <a:ext uri="{FF2B5EF4-FFF2-40B4-BE49-F238E27FC236}">
                <a16:creationId xmlns:a16="http://schemas.microsoft.com/office/drawing/2014/main" id="{494C512D-7EB7-4E0D-7C78-D903B286C7DC}"/>
              </a:ext>
            </a:extLst>
          </p:cNvPr>
          <p:cNvSpPr txBox="1"/>
          <p:nvPr/>
        </p:nvSpPr>
        <p:spPr>
          <a:xfrm>
            <a:off x="4811513" y="3034175"/>
            <a:ext cx="6515438" cy="923330"/>
          </a:xfrm>
          <a:prstGeom prst="rect">
            <a:avLst/>
          </a:prstGeom>
          <a:noFill/>
        </p:spPr>
        <p:txBody>
          <a:bodyPr wrap="none" rtlCol="0">
            <a:spAutoFit/>
          </a:bodyPr>
          <a:lstStyle/>
          <a:p>
            <a:r>
              <a:rPr lang="en-US" dirty="0"/>
              <a:t>All variables are significant over here. </a:t>
            </a:r>
          </a:p>
          <a:p>
            <a:r>
              <a:rPr lang="en-US" dirty="0"/>
              <a:t>There is less significance for Weak_foot3 and Skill_Moves3</a:t>
            </a:r>
          </a:p>
          <a:p>
            <a:r>
              <a:rPr lang="en-US" dirty="0"/>
              <a:t>which can be ignored as they are part of the Factor Variables.</a:t>
            </a:r>
          </a:p>
        </p:txBody>
      </p:sp>
    </p:spTree>
    <p:extLst>
      <p:ext uri="{BB962C8B-B14F-4D97-AF65-F5344CB8AC3E}">
        <p14:creationId xmlns:p14="http://schemas.microsoft.com/office/powerpoint/2010/main" val="2910840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90BFB6-B7A6-4D2D-894C-C0E6AF751444}"/>
              </a:ext>
            </a:extLst>
          </p:cNvPr>
          <p:cNvSpPr txBox="1"/>
          <p:nvPr/>
        </p:nvSpPr>
        <p:spPr>
          <a:xfrm>
            <a:off x="0" y="327991"/>
            <a:ext cx="11787809" cy="923330"/>
          </a:xfrm>
          <a:prstGeom prst="rect">
            <a:avLst/>
          </a:prstGeom>
          <a:noFill/>
        </p:spPr>
        <p:txBody>
          <a:bodyPr wrap="square" rtlCol="0" anchor="ctr">
            <a:spAutoFit/>
          </a:bodyPr>
          <a:lstStyle/>
          <a:p>
            <a:pPr algn="ctr"/>
            <a:r>
              <a:rPr lang="en-US" altLang="ko-KR" sz="5400" dirty="0">
                <a:solidFill>
                  <a:schemeClr val="bg1"/>
                </a:solidFill>
                <a:latin typeface="Algerian" pitchFamily="82" charset="77"/>
                <a:cs typeface="Arial" pitchFamily="34" charset="0"/>
              </a:rPr>
              <a:t>FINAL DATASET</a:t>
            </a:r>
            <a:endParaRPr lang="ko-KR" altLang="en-US" sz="5400" dirty="0">
              <a:solidFill>
                <a:schemeClr val="bg1"/>
              </a:solidFill>
              <a:latin typeface="Algerian" pitchFamily="82" charset="77"/>
              <a:cs typeface="Arial" pitchFamily="34" charset="0"/>
            </a:endParaRPr>
          </a:p>
        </p:txBody>
      </p:sp>
      <p:pic>
        <p:nvPicPr>
          <p:cNvPr id="2" name="Picture 1" descr="A screenshot of a computer code&#10;&#10;Description automatically generated">
            <a:extLst>
              <a:ext uri="{FF2B5EF4-FFF2-40B4-BE49-F238E27FC236}">
                <a16:creationId xmlns:a16="http://schemas.microsoft.com/office/drawing/2014/main" id="{158C4CD9-8A17-5D55-A1B8-E199FC386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69" y="2162344"/>
            <a:ext cx="6450496" cy="3664035"/>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D7716933-B677-65DB-6134-1328472FF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109" y="2162345"/>
            <a:ext cx="4242022" cy="3664034"/>
          </a:xfrm>
          <a:prstGeom prst="rect">
            <a:avLst/>
          </a:prstGeom>
        </p:spPr>
      </p:pic>
    </p:spTree>
    <p:extLst>
      <p:ext uri="{BB962C8B-B14F-4D97-AF65-F5344CB8AC3E}">
        <p14:creationId xmlns:p14="http://schemas.microsoft.com/office/powerpoint/2010/main" val="444482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90BFB6-B7A6-4D2D-894C-C0E6AF751444}"/>
              </a:ext>
            </a:extLst>
          </p:cNvPr>
          <p:cNvSpPr txBox="1"/>
          <p:nvPr/>
        </p:nvSpPr>
        <p:spPr>
          <a:xfrm>
            <a:off x="0" y="-87507"/>
            <a:ext cx="11787809" cy="1754326"/>
          </a:xfrm>
          <a:prstGeom prst="rect">
            <a:avLst/>
          </a:prstGeom>
          <a:noFill/>
        </p:spPr>
        <p:txBody>
          <a:bodyPr wrap="square" rtlCol="0" anchor="ctr">
            <a:spAutoFit/>
          </a:bodyPr>
          <a:lstStyle/>
          <a:p>
            <a:pPr algn="ctr"/>
            <a:r>
              <a:rPr lang="en-US" altLang="ko-KR" sz="5400" dirty="0">
                <a:solidFill>
                  <a:schemeClr val="bg1"/>
                </a:solidFill>
                <a:latin typeface="Algerian" pitchFamily="82" charset="77"/>
                <a:cs typeface="Arial" pitchFamily="34" charset="0"/>
              </a:rPr>
              <a:t>Multiple linear regression- unscaled</a:t>
            </a:r>
            <a:endParaRPr lang="ko-KR" altLang="en-US" sz="5400" dirty="0">
              <a:solidFill>
                <a:schemeClr val="bg1"/>
              </a:solidFill>
              <a:latin typeface="Algerian" pitchFamily="82" charset="77"/>
              <a:cs typeface="Arial" pitchFamily="34" charset="0"/>
            </a:endParaRPr>
          </a:p>
        </p:txBody>
      </p:sp>
      <p:grpSp>
        <p:nvGrpSpPr>
          <p:cNvPr id="8" name="그룹 7">
            <a:extLst>
              <a:ext uri="{FF2B5EF4-FFF2-40B4-BE49-F238E27FC236}">
                <a16:creationId xmlns:a16="http://schemas.microsoft.com/office/drawing/2014/main" id="{51983AAA-B02D-4E2F-9620-96697DA09F83}"/>
              </a:ext>
            </a:extLst>
          </p:cNvPr>
          <p:cNvGrpSpPr/>
          <p:nvPr/>
        </p:nvGrpSpPr>
        <p:grpSpPr>
          <a:xfrm>
            <a:off x="5686424" y="1761511"/>
            <a:ext cx="819152" cy="695396"/>
            <a:chOff x="5024465" y="2519525"/>
            <a:chExt cx="2147265" cy="1822862"/>
          </a:xfrm>
          <a:solidFill>
            <a:schemeClr val="bg1"/>
          </a:solidFill>
        </p:grpSpPr>
        <p:grpSp>
          <p:nvGrpSpPr>
            <p:cNvPr id="9" name="그래픽 564">
              <a:extLst>
                <a:ext uri="{FF2B5EF4-FFF2-40B4-BE49-F238E27FC236}">
                  <a16:creationId xmlns:a16="http://schemas.microsoft.com/office/drawing/2014/main" id="{FF59D1CE-73E7-4770-9DA3-267412F9795F}"/>
                </a:ext>
              </a:extLst>
            </p:cNvPr>
            <p:cNvGrpSpPr/>
            <p:nvPr/>
          </p:nvGrpSpPr>
          <p:grpSpPr>
            <a:xfrm>
              <a:off x="6066139" y="2519525"/>
              <a:ext cx="550128" cy="812390"/>
              <a:chOff x="6066139" y="2519525"/>
              <a:chExt cx="550128" cy="812390"/>
            </a:xfrm>
            <a:grpFill/>
          </p:grpSpPr>
          <p:sp>
            <p:nvSpPr>
              <p:cNvPr id="16" name="자유형: 도형 15">
                <a:extLst>
                  <a:ext uri="{FF2B5EF4-FFF2-40B4-BE49-F238E27FC236}">
                    <a16:creationId xmlns:a16="http://schemas.microsoft.com/office/drawing/2014/main" id="{1B137D5F-2C63-4D6E-8F0E-958DA8BAF2F7}"/>
                  </a:ext>
                </a:extLst>
              </p:cNvPr>
              <p:cNvSpPr/>
              <p:nvPr/>
            </p:nvSpPr>
            <p:spPr>
              <a:xfrm>
                <a:off x="6213103" y="2519525"/>
                <a:ext cx="403165" cy="812390"/>
              </a:xfrm>
              <a:custGeom>
                <a:avLst/>
                <a:gdLst>
                  <a:gd name="connsiteX0" fmla="*/ 9388 w 403165"/>
                  <a:gd name="connsiteY0" fmla="*/ 787840 h 812390"/>
                  <a:gd name="connsiteX1" fmla="*/ 33963 w 403165"/>
                  <a:gd name="connsiteY1" fmla="*/ 641440 h 812390"/>
                  <a:gd name="connsiteX2" fmla="*/ 103876 w 403165"/>
                  <a:gd name="connsiteY2" fmla="*/ 369597 h 812390"/>
                  <a:gd name="connsiteX3" fmla="*/ 162360 w 403165"/>
                  <a:gd name="connsiteY3" fmla="*/ 289968 h 812390"/>
                  <a:gd name="connsiteX4" fmla="*/ 202651 w 403165"/>
                  <a:gd name="connsiteY4" fmla="*/ 191956 h 812390"/>
                  <a:gd name="connsiteX5" fmla="*/ 191316 w 403165"/>
                  <a:gd name="connsiteY5" fmla="*/ 17267 h 812390"/>
                  <a:gd name="connsiteX6" fmla="*/ 203222 w 403165"/>
                  <a:gd name="connsiteY6" fmla="*/ 408 h 812390"/>
                  <a:gd name="connsiteX7" fmla="*/ 348955 w 403165"/>
                  <a:gd name="connsiteY7" fmla="*/ 81370 h 812390"/>
                  <a:gd name="connsiteX8" fmla="*/ 393532 w 403165"/>
                  <a:gd name="connsiteY8" fmla="*/ 192241 h 812390"/>
                  <a:gd name="connsiteX9" fmla="*/ 331333 w 403165"/>
                  <a:gd name="connsiteY9" fmla="*/ 587053 h 812390"/>
                  <a:gd name="connsiteX10" fmla="*/ 187792 w 403165"/>
                  <a:gd name="connsiteY10" fmla="*/ 756502 h 812390"/>
                  <a:gd name="connsiteX11" fmla="*/ 911 w 403165"/>
                  <a:gd name="connsiteY11" fmla="*/ 809938 h 812390"/>
                  <a:gd name="connsiteX12" fmla="*/ 9388 w 403165"/>
                  <a:gd name="connsiteY12" fmla="*/ 787840 h 8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3165" h="812390">
                    <a:moveTo>
                      <a:pt x="9388" y="787840"/>
                    </a:moveTo>
                    <a:cubicBezTo>
                      <a:pt x="32534" y="742691"/>
                      <a:pt x="29486" y="690494"/>
                      <a:pt x="33963" y="641440"/>
                    </a:cubicBezTo>
                    <a:cubicBezTo>
                      <a:pt x="42345" y="549143"/>
                      <a:pt x="63205" y="453322"/>
                      <a:pt x="103876" y="369597"/>
                    </a:cubicBezTo>
                    <a:cubicBezTo>
                      <a:pt x="118640" y="339117"/>
                      <a:pt x="142453" y="316828"/>
                      <a:pt x="162360" y="289968"/>
                    </a:cubicBezTo>
                    <a:cubicBezTo>
                      <a:pt x="183410" y="261488"/>
                      <a:pt x="195316" y="226246"/>
                      <a:pt x="202651" y="191956"/>
                    </a:cubicBezTo>
                    <a:cubicBezTo>
                      <a:pt x="214081" y="138711"/>
                      <a:pt x="218081" y="66892"/>
                      <a:pt x="191316" y="17267"/>
                    </a:cubicBezTo>
                    <a:cubicBezTo>
                      <a:pt x="183124" y="2027"/>
                      <a:pt x="189411" y="-1307"/>
                      <a:pt x="203222" y="408"/>
                    </a:cubicBezTo>
                    <a:cubicBezTo>
                      <a:pt x="262563" y="7933"/>
                      <a:pt x="313807" y="30126"/>
                      <a:pt x="348955" y="81370"/>
                    </a:cubicBezTo>
                    <a:cubicBezTo>
                      <a:pt x="372100" y="115089"/>
                      <a:pt x="386388" y="152332"/>
                      <a:pt x="393532" y="192241"/>
                    </a:cubicBezTo>
                    <a:cubicBezTo>
                      <a:pt x="418678" y="331021"/>
                      <a:pt x="393436" y="462180"/>
                      <a:pt x="331333" y="587053"/>
                    </a:cubicBezTo>
                    <a:cubicBezTo>
                      <a:pt x="297520" y="655061"/>
                      <a:pt x="251323" y="713545"/>
                      <a:pt x="187792" y="756502"/>
                    </a:cubicBezTo>
                    <a:cubicBezTo>
                      <a:pt x="129594" y="795841"/>
                      <a:pt x="72444" y="820510"/>
                      <a:pt x="911" y="809938"/>
                    </a:cubicBezTo>
                    <a:cubicBezTo>
                      <a:pt x="-2327" y="806318"/>
                      <a:pt x="3673" y="803080"/>
                      <a:pt x="9388" y="787840"/>
                    </a:cubicBezTo>
                    <a:close/>
                  </a:path>
                </a:pathLst>
              </a:custGeom>
              <a:grpFill/>
              <a:ln w="9525" cap="flat">
                <a:noFill/>
                <a:prstDash val="solid"/>
                <a:miter/>
              </a:ln>
            </p:spPr>
            <p:txBody>
              <a:bodyPr rtlCol="0" anchor="ctr"/>
              <a:lstStyle/>
              <a:p>
                <a:endParaRPr lang="ko-KR" altLang="en-US"/>
              </a:p>
            </p:txBody>
          </p:sp>
          <p:sp>
            <p:nvSpPr>
              <p:cNvPr id="17" name="자유형: 도형 16">
                <a:extLst>
                  <a:ext uri="{FF2B5EF4-FFF2-40B4-BE49-F238E27FC236}">
                    <a16:creationId xmlns:a16="http://schemas.microsoft.com/office/drawing/2014/main" id="{6D080243-AC2C-493C-BD97-ED71E08771DD}"/>
                  </a:ext>
                </a:extLst>
              </p:cNvPr>
              <p:cNvSpPr/>
              <p:nvPr/>
            </p:nvSpPr>
            <p:spPr>
              <a:xfrm>
                <a:off x="6066139" y="2539125"/>
                <a:ext cx="306416" cy="787670"/>
              </a:xfrm>
              <a:custGeom>
                <a:avLst/>
                <a:gdLst>
                  <a:gd name="connsiteX0" fmla="*/ 16906 w 306416"/>
                  <a:gd name="connsiteY0" fmla="*/ 686611 h 787670"/>
                  <a:gd name="connsiteX1" fmla="*/ 32050 w 306416"/>
                  <a:gd name="connsiteY1" fmla="*/ 379524 h 787670"/>
                  <a:gd name="connsiteX2" fmla="*/ 145874 w 306416"/>
                  <a:gd name="connsiteY2" fmla="*/ 126731 h 787670"/>
                  <a:gd name="connsiteX3" fmla="*/ 271318 w 306416"/>
                  <a:gd name="connsiteY3" fmla="*/ 4144 h 787670"/>
                  <a:gd name="connsiteX4" fmla="*/ 291607 w 306416"/>
                  <a:gd name="connsiteY4" fmla="*/ 11764 h 787670"/>
                  <a:gd name="connsiteX5" fmla="*/ 305418 w 306416"/>
                  <a:gd name="connsiteY5" fmla="*/ 121683 h 787670"/>
                  <a:gd name="connsiteX6" fmla="*/ 277224 w 306416"/>
                  <a:gd name="connsiteY6" fmla="*/ 225410 h 787670"/>
                  <a:gd name="connsiteX7" fmla="*/ 238552 w 306416"/>
                  <a:gd name="connsiteY7" fmla="*/ 276845 h 787670"/>
                  <a:gd name="connsiteX8" fmla="*/ 172354 w 306416"/>
                  <a:gd name="connsiteY8" fmla="*/ 418291 h 787670"/>
                  <a:gd name="connsiteX9" fmla="*/ 145303 w 306416"/>
                  <a:gd name="connsiteY9" fmla="*/ 584217 h 787670"/>
                  <a:gd name="connsiteX10" fmla="*/ 153589 w 306416"/>
                  <a:gd name="connsiteY10" fmla="*/ 716900 h 787670"/>
                  <a:gd name="connsiteX11" fmla="*/ 141874 w 306416"/>
                  <a:gd name="connsiteY11" fmla="*/ 787671 h 787670"/>
                  <a:gd name="connsiteX12" fmla="*/ 16906 w 306416"/>
                  <a:gd name="connsiteY12" fmla="*/ 686611 h 7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6416" h="787670">
                    <a:moveTo>
                      <a:pt x="16906" y="686611"/>
                    </a:moveTo>
                    <a:cubicBezTo>
                      <a:pt x="-10717" y="596504"/>
                      <a:pt x="-3668" y="524114"/>
                      <a:pt x="32050" y="379524"/>
                    </a:cubicBezTo>
                    <a:cubicBezTo>
                      <a:pt x="53577" y="287799"/>
                      <a:pt x="90724" y="203217"/>
                      <a:pt x="145874" y="126731"/>
                    </a:cubicBezTo>
                    <a:cubicBezTo>
                      <a:pt x="180545" y="78630"/>
                      <a:pt x="219979" y="35481"/>
                      <a:pt x="271318" y="4144"/>
                    </a:cubicBezTo>
                    <a:cubicBezTo>
                      <a:pt x="283415" y="-3285"/>
                      <a:pt x="287035" y="-714"/>
                      <a:pt x="291607" y="11764"/>
                    </a:cubicBezTo>
                    <a:cubicBezTo>
                      <a:pt x="304370" y="46911"/>
                      <a:pt x="308561" y="84535"/>
                      <a:pt x="305418" y="121683"/>
                    </a:cubicBezTo>
                    <a:cubicBezTo>
                      <a:pt x="302370" y="157306"/>
                      <a:pt x="296750" y="194835"/>
                      <a:pt x="277224" y="225410"/>
                    </a:cubicBezTo>
                    <a:cubicBezTo>
                      <a:pt x="265699" y="243507"/>
                      <a:pt x="251316" y="259700"/>
                      <a:pt x="238552" y="276845"/>
                    </a:cubicBezTo>
                    <a:cubicBezTo>
                      <a:pt x="207215" y="318850"/>
                      <a:pt x="184546" y="367332"/>
                      <a:pt x="172354" y="418291"/>
                    </a:cubicBezTo>
                    <a:cubicBezTo>
                      <a:pt x="159209" y="473155"/>
                      <a:pt x="146541" y="527257"/>
                      <a:pt x="145303" y="584217"/>
                    </a:cubicBezTo>
                    <a:cubicBezTo>
                      <a:pt x="148160" y="628413"/>
                      <a:pt x="154066" y="672418"/>
                      <a:pt x="153589" y="716900"/>
                    </a:cubicBezTo>
                    <a:cubicBezTo>
                      <a:pt x="153399" y="733283"/>
                      <a:pt x="148351" y="764525"/>
                      <a:pt x="141874" y="787671"/>
                    </a:cubicBezTo>
                    <a:cubicBezTo>
                      <a:pt x="79104" y="782813"/>
                      <a:pt x="36241" y="749761"/>
                      <a:pt x="16906" y="686611"/>
                    </a:cubicBezTo>
                    <a:close/>
                  </a:path>
                </a:pathLst>
              </a:custGeom>
              <a:grpFill/>
              <a:ln w="9525" cap="flat">
                <a:noFill/>
                <a:prstDash val="solid"/>
                <a:miter/>
              </a:ln>
            </p:spPr>
            <p:txBody>
              <a:bodyPr rtlCol="0" anchor="ctr"/>
              <a:lstStyle/>
              <a:p>
                <a:endParaRPr lang="ko-KR" altLang="en-US"/>
              </a:p>
            </p:txBody>
          </p:sp>
        </p:grpSp>
        <p:grpSp>
          <p:nvGrpSpPr>
            <p:cNvPr id="10" name="그래픽 564">
              <a:extLst>
                <a:ext uri="{FF2B5EF4-FFF2-40B4-BE49-F238E27FC236}">
                  <a16:creationId xmlns:a16="http://schemas.microsoft.com/office/drawing/2014/main" id="{E60062F9-481D-473F-B272-B487128C2BAE}"/>
                </a:ext>
              </a:extLst>
            </p:cNvPr>
            <p:cNvGrpSpPr/>
            <p:nvPr/>
          </p:nvGrpSpPr>
          <p:grpSpPr>
            <a:xfrm>
              <a:off x="6100370" y="2844355"/>
              <a:ext cx="1071360" cy="1171373"/>
              <a:chOff x="6100370" y="2844355"/>
              <a:chExt cx="1071360" cy="1171373"/>
            </a:xfrm>
            <a:grpFill/>
          </p:grpSpPr>
          <p:sp>
            <p:nvSpPr>
              <p:cNvPr id="14" name="자유형: 도형 13">
                <a:extLst>
                  <a:ext uri="{FF2B5EF4-FFF2-40B4-BE49-F238E27FC236}">
                    <a16:creationId xmlns:a16="http://schemas.microsoft.com/office/drawing/2014/main" id="{53D06C7D-1903-4C6D-9273-9551039DE409}"/>
                  </a:ext>
                </a:extLst>
              </p:cNvPr>
              <p:cNvSpPr/>
              <p:nvPr/>
            </p:nvSpPr>
            <p:spPr>
              <a:xfrm>
                <a:off x="6244680" y="2846258"/>
                <a:ext cx="927050" cy="1169471"/>
              </a:xfrm>
              <a:custGeom>
                <a:avLst/>
                <a:gdLst>
                  <a:gd name="connsiteX0" fmla="*/ 25055 w 927050"/>
                  <a:gd name="connsiteY0" fmla="*/ 1100901 h 1169471"/>
                  <a:gd name="connsiteX1" fmla="*/ 139165 w 927050"/>
                  <a:gd name="connsiteY1" fmla="*/ 891256 h 1169471"/>
                  <a:gd name="connsiteX2" fmla="*/ 387862 w 927050"/>
                  <a:gd name="connsiteY2" fmla="*/ 514637 h 1169471"/>
                  <a:gd name="connsiteX3" fmla="*/ 518450 w 927050"/>
                  <a:gd name="connsiteY3" fmla="*/ 424245 h 1169471"/>
                  <a:gd name="connsiteX4" fmla="*/ 631131 w 927050"/>
                  <a:gd name="connsiteY4" fmla="*/ 296324 h 1169471"/>
                  <a:gd name="connsiteX5" fmla="*/ 705521 w 927050"/>
                  <a:gd name="connsiteY5" fmla="*/ 24862 h 1169471"/>
                  <a:gd name="connsiteX6" fmla="*/ 732382 w 927050"/>
                  <a:gd name="connsiteY6" fmla="*/ 5430 h 1169471"/>
                  <a:gd name="connsiteX7" fmla="*/ 911452 w 927050"/>
                  <a:gd name="connsiteY7" fmla="*/ 204979 h 1169471"/>
                  <a:gd name="connsiteX8" fmla="*/ 921167 w 927050"/>
                  <a:gd name="connsiteY8" fmla="*/ 396813 h 1169471"/>
                  <a:gd name="connsiteX9" fmla="*/ 619606 w 927050"/>
                  <a:gd name="connsiteY9" fmla="*/ 964408 h 1169471"/>
                  <a:gd name="connsiteX10" fmla="*/ 312520 w 927050"/>
                  <a:gd name="connsiteY10" fmla="*/ 1146716 h 1169471"/>
                  <a:gd name="connsiteX11" fmla="*/ 481 w 927050"/>
                  <a:gd name="connsiteY11" fmla="*/ 1129952 h 1169471"/>
                  <a:gd name="connsiteX12" fmla="*/ 25055 w 927050"/>
                  <a:gd name="connsiteY12" fmla="*/ 1100901 h 116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7050" h="1169471">
                    <a:moveTo>
                      <a:pt x="25055" y="1100901"/>
                    </a:moveTo>
                    <a:cubicBezTo>
                      <a:pt x="83920" y="1044418"/>
                      <a:pt x="106684" y="963550"/>
                      <a:pt x="139165" y="891256"/>
                    </a:cubicBezTo>
                    <a:cubicBezTo>
                      <a:pt x="200220" y="755429"/>
                      <a:pt x="282230" y="620746"/>
                      <a:pt x="387862" y="514637"/>
                    </a:cubicBezTo>
                    <a:cubicBezTo>
                      <a:pt x="426248" y="476061"/>
                      <a:pt x="474254" y="454630"/>
                      <a:pt x="518450" y="424245"/>
                    </a:cubicBezTo>
                    <a:cubicBezTo>
                      <a:pt x="565408" y="391955"/>
                      <a:pt x="601984" y="344616"/>
                      <a:pt x="631131" y="296324"/>
                    </a:cubicBezTo>
                    <a:cubicBezTo>
                      <a:pt x="676375" y="221362"/>
                      <a:pt x="720190" y="114301"/>
                      <a:pt x="705521" y="24862"/>
                    </a:cubicBezTo>
                    <a:cubicBezTo>
                      <a:pt x="701044" y="-2571"/>
                      <a:pt x="712379" y="-4380"/>
                      <a:pt x="732382" y="5430"/>
                    </a:cubicBezTo>
                    <a:cubicBezTo>
                      <a:pt x="818583" y="48007"/>
                      <a:pt x="884877" y="108586"/>
                      <a:pt x="911452" y="204979"/>
                    </a:cubicBezTo>
                    <a:cubicBezTo>
                      <a:pt x="928882" y="268321"/>
                      <a:pt x="931073" y="332519"/>
                      <a:pt x="921167" y="396813"/>
                    </a:cubicBezTo>
                    <a:cubicBezTo>
                      <a:pt x="886687" y="620936"/>
                      <a:pt x="779530" y="807150"/>
                      <a:pt x="619606" y="964408"/>
                    </a:cubicBezTo>
                    <a:cubicBezTo>
                      <a:pt x="532547" y="1050037"/>
                      <a:pt x="431677" y="1114712"/>
                      <a:pt x="312520" y="1146716"/>
                    </a:cubicBezTo>
                    <a:cubicBezTo>
                      <a:pt x="203458" y="1175958"/>
                      <a:pt x="103636" y="1183483"/>
                      <a:pt x="481" y="1129952"/>
                    </a:cubicBezTo>
                    <a:cubicBezTo>
                      <a:pt x="-2472" y="1122808"/>
                      <a:pt x="8482" y="1120999"/>
                      <a:pt x="25055" y="1100901"/>
                    </a:cubicBezTo>
                    <a:close/>
                  </a:path>
                </a:pathLst>
              </a:custGeom>
              <a:grpFill/>
              <a:ln w="9525" cap="flat">
                <a:noFill/>
                <a:prstDash val="solid"/>
                <a:miter/>
              </a:ln>
            </p:spPr>
            <p:txBody>
              <a:bodyPr rtlCol="0" anchor="ctr"/>
              <a:lstStyle/>
              <a:p>
                <a:endParaRPr lang="ko-KR" altLang="en-US"/>
              </a:p>
            </p:txBody>
          </p:sp>
          <p:sp>
            <p:nvSpPr>
              <p:cNvPr id="15" name="자유형: 도형 14">
                <a:extLst>
                  <a:ext uri="{FF2B5EF4-FFF2-40B4-BE49-F238E27FC236}">
                    <a16:creationId xmlns:a16="http://schemas.microsoft.com/office/drawing/2014/main" id="{2AE274CD-083A-44E7-AA58-E857ED60C5A3}"/>
                  </a:ext>
                </a:extLst>
              </p:cNvPr>
              <p:cNvSpPr/>
              <p:nvPr/>
            </p:nvSpPr>
            <p:spPr>
              <a:xfrm>
                <a:off x="6100370" y="2844355"/>
                <a:ext cx="771583" cy="1124520"/>
              </a:xfrm>
              <a:custGeom>
                <a:avLst/>
                <a:gdLst>
                  <a:gd name="connsiteX0" fmla="*/ 201 w 771583"/>
                  <a:gd name="connsiteY0" fmla="*/ 905636 h 1124520"/>
                  <a:gd name="connsiteX1" fmla="*/ 184224 w 771583"/>
                  <a:gd name="connsiteY1" fmla="*/ 446817 h 1124520"/>
                  <a:gd name="connsiteX2" fmla="*/ 489786 w 771583"/>
                  <a:gd name="connsiteY2" fmla="*/ 122300 h 1124520"/>
                  <a:gd name="connsiteX3" fmla="*/ 744675 w 771583"/>
                  <a:gd name="connsiteY3" fmla="*/ 1618 h 1124520"/>
                  <a:gd name="connsiteX4" fmla="*/ 771536 w 771583"/>
                  <a:gd name="connsiteY4" fmla="*/ 23716 h 1124520"/>
                  <a:gd name="connsiteX5" fmla="*/ 734864 w 771583"/>
                  <a:gd name="connsiteY5" fmla="*/ 198024 h 1124520"/>
                  <a:gd name="connsiteX6" fmla="*/ 637709 w 771583"/>
                  <a:gd name="connsiteY6" fmla="*/ 340899 h 1124520"/>
                  <a:gd name="connsiteX7" fmla="*/ 551889 w 771583"/>
                  <a:gd name="connsiteY7" fmla="*/ 398811 h 1124520"/>
                  <a:gd name="connsiteX8" fmla="*/ 377105 w 771583"/>
                  <a:gd name="connsiteY8" fmla="*/ 579024 h 1124520"/>
                  <a:gd name="connsiteX9" fmla="*/ 249089 w 771583"/>
                  <a:gd name="connsiteY9" fmla="*/ 817054 h 1124520"/>
                  <a:gd name="connsiteX10" fmla="*/ 192130 w 771583"/>
                  <a:gd name="connsiteY10" fmla="*/ 1023079 h 1124520"/>
                  <a:gd name="connsiteX11" fmla="*/ 137266 w 771583"/>
                  <a:gd name="connsiteY11" fmla="*/ 1124521 h 1124520"/>
                  <a:gd name="connsiteX12" fmla="*/ 201 w 771583"/>
                  <a:gd name="connsiteY12" fmla="*/ 905636 h 112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583" h="1124520">
                    <a:moveTo>
                      <a:pt x="201" y="905636"/>
                    </a:moveTo>
                    <a:cubicBezTo>
                      <a:pt x="5535" y="754189"/>
                      <a:pt x="54208" y="647794"/>
                      <a:pt x="184224" y="446817"/>
                    </a:cubicBezTo>
                    <a:cubicBezTo>
                      <a:pt x="264996" y="318706"/>
                      <a:pt x="365866" y="209549"/>
                      <a:pt x="489786" y="122300"/>
                    </a:cubicBezTo>
                    <a:cubicBezTo>
                      <a:pt x="567701" y="67436"/>
                      <a:pt x="650282" y="22478"/>
                      <a:pt x="744675" y="1618"/>
                    </a:cubicBezTo>
                    <a:cubicBezTo>
                      <a:pt x="766868" y="-3239"/>
                      <a:pt x="771155" y="2476"/>
                      <a:pt x="771536" y="23716"/>
                    </a:cubicBezTo>
                    <a:cubicBezTo>
                      <a:pt x="772488" y="83914"/>
                      <a:pt x="759153" y="143160"/>
                      <a:pt x="734864" y="198024"/>
                    </a:cubicBezTo>
                    <a:cubicBezTo>
                      <a:pt x="711623" y="250602"/>
                      <a:pt x="683429" y="304704"/>
                      <a:pt x="637709" y="340899"/>
                    </a:cubicBezTo>
                    <a:cubicBezTo>
                      <a:pt x="610658" y="362330"/>
                      <a:pt x="580464" y="379380"/>
                      <a:pt x="551889" y="398811"/>
                    </a:cubicBezTo>
                    <a:cubicBezTo>
                      <a:pt x="482261" y="446245"/>
                      <a:pt x="422444" y="507967"/>
                      <a:pt x="377105" y="579024"/>
                    </a:cubicBezTo>
                    <a:cubicBezTo>
                      <a:pt x="328337" y="655510"/>
                      <a:pt x="280712" y="731138"/>
                      <a:pt x="249089" y="817054"/>
                    </a:cubicBezTo>
                    <a:cubicBezTo>
                      <a:pt x="230230" y="885729"/>
                      <a:pt x="216133" y="955738"/>
                      <a:pt x="192130" y="1023079"/>
                    </a:cubicBezTo>
                    <a:cubicBezTo>
                      <a:pt x="183272" y="1047844"/>
                      <a:pt x="159269" y="1092707"/>
                      <a:pt x="137266" y="1124521"/>
                    </a:cubicBezTo>
                    <a:cubicBezTo>
                      <a:pt x="44302" y="1084420"/>
                      <a:pt x="-3514" y="1011745"/>
                      <a:pt x="201" y="905636"/>
                    </a:cubicBezTo>
                    <a:close/>
                  </a:path>
                </a:pathLst>
              </a:custGeom>
              <a:grpFill/>
              <a:ln w="9525" cap="flat">
                <a:noFill/>
                <a:prstDash val="solid"/>
                <a:miter/>
              </a:ln>
            </p:spPr>
            <p:txBody>
              <a:bodyPr rtlCol="0" anchor="ctr"/>
              <a:lstStyle/>
              <a:p>
                <a:endParaRPr lang="ko-KR" altLang="en-US"/>
              </a:p>
            </p:txBody>
          </p:sp>
        </p:grpSp>
        <p:grpSp>
          <p:nvGrpSpPr>
            <p:cNvPr id="11" name="그래픽 564">
              <a:extLst>
                <a:ext uri="{FF2B5EF4-FFF2-40B4-BE49-F238E27FC236}">
                  <a16:creationId xmlns:a16="http://schemas.microsoft.com/office/drawing/2014/main" id="{D27FFDA8-82AE-457D-A660-E701CBA3DC2C}"/>
                </a:ext>
              </a:extLst>
            </p:cNvPr>
            <p:cNvGrpSpPr/>
            <p:nvPr/>
          </p:nvGrpSpPr>
          <p:grpSpPr>
            <a:xfrm>
              <a:off x="5024465" y="2869466"/>
              <a:ext cx="1391408" cy="1472921"/>
              <a:chOff x="5024465" y="2869466"/>
              <a:chExt cx="1391408" cy="1472921"/>
            </a:xfrm>
            <a:grpFill/>
          </p:grpSpPr>
          <p:sp>
            <p:nvSpPr>
              <p:cNvPr id="12" name="자유형: 도형 11">
                <a:extLst>
                  <a:ext uri="{FF2B5EF4-FFF2-40B4-BE49-F238E27FC236}">
                    <a16:creationId xmlns:a16="http://schemas.microsoft.com/office/drawing/2014/main" id="{50196614-11B0-4578-B725-A376DE28017B}"/>
                  </a:ext>
                </a:extLst>
              </p:cNvPr>
              <p:cNvSpPr/>
              <p:nvPr/>
            </p:nvSpPr>
            <p:spPr>
              <a:xfrm>
                <a:off x="5024465" y="2876338"/>
                <a:ext cx="1216501" cy="1466049"/>
              </a:xfrm>
              <a:custGeom>
                <a:avLst/>
                <a:gdLst>
                  <a:gd name="connsiteX0" fmla="*/ 1183548 w 1216501"/>
                  <a:gd name="connsiteY0" fmla="*/ 1372478 h 1466049"/>
                  <a:gd name="connsiteX1" fmla="*/ 1028957 w 1216501"/>
                  <a:gd name="connsiteY1" fmla="*/ 1110350 h 1466049"/>
                  <a:gd name="connsiteX2" fmla="*/ 695582 w 1216501"/>
                  <a:gd name="connsiteY2" fmla="*/ 641434 h 1466049"/>
                  <a:gd name="connsiteX3" fmla="*/ 525275 w 1216501"/>
                  <a:gd name="connsiteY3" fmla="*/ 531896 h 1466049"/>
                  <a:gd name="connsiteX4" fmla="*/ 376114 w 1216501"/>
                  <a:gd name="connsiteY4" fmla="*/ 373876 h 1466049"/>
                  <a:gd name="connsiteX5" fmla="*/ 269529 w 1216501"/>
                  <a:gd name="connsiteY5" fmla="*/ 31262 h 1466049"/>
                  <a:gd name="connsiteX6" fmla="*/ 234382 w 1216501"/>
                  <a:gd name="connsiteY6" fmla="*/ 7735 h 1466049"/>
                  <a:gd name="connsiteX7" fmla="*/ 15116 w 1216501"/>
                  <a:gd name="connsiteY7" fmla="*/ 269768 h 1466049"/>
                  <a:gd name="connsiteX8" fmla="*/ 11116 w 1216501"/>
                  <a:gd name="connsiteY8" fmla="*/ 514561 h 1466049"/>
                  <a:gd name="connsiteX9" fmla="*/ 420024 w 1216501"/>
                  <a:gd name="connsiteY9" fmla="*/ 1224364 h 1466049"/>
                  <a:gd name="connsiteX10" fmla="*/ 819217 w 1216501"/>
                  <a:gd name="connsiteY10" fmla="*/ 1443248 h 1466049"/>
                  <a:gd name="connsiteX11" fmla="*/ 1215933 w 1216501"/>
                  <a:gd name="connsiteY11" fmla="*/ 1408292 h 1466049"/>
                  <a:gd name="connsiteX12" fmla="*/ 1183548 w 1216501"/>
                  <a:gd name="connsiteY12" fmla="*/ 1372478 h 146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501" h="1466049">
                    <a:moveTo>
                      <a:pt x="1183548" y="1372478"/>
                    </a:moveTo>
                    <a:cubicBezTo>
                      <a:pt x="1106015" y="1303135"/>
                      <a:pt x="1073534" y="1201028"/>
                      <a:pt x="1028957" y="1110350"/>
                    </a:cubicBezTo>
                    <a:cubicBezTo>
                      <a:pt x="945138" y="939947"/>
                      <a:pt x="834838" y="771926"/>
                      <a:pt x="695582" y="641434"/>
                    </a:cubicBezTo>
                    <a:cubicBezTo>
                      <a:pt x="645005" y="593999"/>
                      <a:pt x="582902" y="568758"/>
                      <a:pt x="525275" y="531896"/>
                    </a:cubicBezTo>
                    <a:cubicBezTo>
                      <a:pt x="464125" y="492844"/>
                      <a:pt x="415357" y="434170"/>
                      <a:pt x="376114" y="373876"/>
                    </a:cubicBezTo>
                    <a:cubicBezTo>
                      <a:pt x="315154" y="280341"/>
                      <a:pt x="254765" y="145943"/>
                      <a:pt x="269529" y="31262"/>
                    </a:cubicBezTo>
                    <a:cubicBezTo>
                      <a:pt x="274101" y="-3885"/>
                      <a:pt x="259433" y="-5695"/>
                      <a:pt x="234382" y="7735"/>
                    </a:cubicBezTo>
                    <a:cubicBezTo>
                      <a:pt x="126559" y="65743"/>
                      <a:pt x="44739" y="145753"/>
                      <a:pt x="15116" y="269768"/>
                    </a:cubicBezTo>
                    <a:cubicBezTo>
                      <a:pt x="-4315" y="351207"/>
                      <a:pt x="-4315" y="433027"/>
                      <a:pt x="11116" y="514561"/>
                    </a:cubicBezTo>
                    <a:cubicBezTo>
                      <a:pt x="64837" y="798596"/>
                      <a:pt x="209426" y="1031101"/>
                      <a:pt x="420024" y="1224364"/>
                    </a:cubicBezTo>
                    <a:cubicBezTo>
                      <a:pt x="534705" y="1329615"/>
                      <a:pt x="665960" y="1407625"/>
                      <a:pt x="819217" y="1443248"/>
                    </a:cubicBezTo>
                    <a:cubicBezTo>
                      <a:pt x="959425" y="1475824"/>
                      <a:pt x="1086870" y="1480967"/>
                      <a:pt x="1215933" y="1408292"/>
                    </a:cubicBezTo>
                    <a:cubicBezTo>
                      <a:pt x="1219553" y="1399147"/>
                      <a:pt x="1205551" y="1397338"/>
                      <a:pt x="1183548" y="1372478"/>
                    </a:cubicBezTo>
                    <a:close/>
                  </a:path>
                </a:pathLst>
              </a:custGeom>
              <a:grpFill/>
              <a:ln w="9525" cap="flat">
                <a:noFill/>
                <a:prstDash val="solid"/>
                <a:miter/>
              </a:ln>
            </p:spPr>
            <p:txBody>
              <a:bodyPr rtlCol="0" anchor="ctr"/>
              <a:lstStyle/>
              <a:p>
                <a:endParaRPr lang="ko-KR" altLang="en-US"/>
              </a:p>
            </p:txBody>
          </p:sp>
          <p:sp>
            <p:nvSpPr>
              <p:cNvPr id="13" name="자유형: 도형 12">
                <a:extLst>
                  <a:ext uri="{FF2B5EF4-FFF2-40B4-BE49-F238E27FC236}">
                    <a16:creationId xmlns:a16="http://schemas.microsoft.com/office/drawing/2014/main" id="{A7F73356-603B-45BB-8081-3D10977B1BC4}"/>
                  </a:ext>
                </a:extLst>
              </p:cNvPr>
              <p:cNvSpPr/>
              <p:nvPr/>
            </p:nvSpPr>
            <p:spPr>
              <a:xfrm>
                <a:off x="5393692" y="2869466"/>
                <a:ext cx="1022181" cy="1405448"/>
              </a:xfrm>
              <a:custGeom>
                <a:avLst/>
                <a:gdLst>
                  <a:gd name="connsiteX0" fmla="*/ 1021204 w 1022181"/>
                  <a:gd name="connsiteY0" fmla="*/ 1120746 h 1405448"/>
                  <a:gd name="connsiteX1" fmla="*/ 766696 w 1022181"/>
                  <a:gd name="connsiteY1" fmla="*/ 544293 h 1405448"/>
                  <a:gd name="connsiteX2" fmla="*/ 363217 w 1022181"/>
                  <a:gd name="connsiteY2" fmla="*/ 144148 h 1405448"/>
                  <a:gd name="connsiteX3" fmla="*/ 33271 w 1022181"/>
                  <a:gd name="connsiteY3" fmla="*/ 1559 h 1405448"/>
                  <a:gd name="connsiteX4" fmla="*/ 29 w 1022181"/>
                  <a:gd name="connsiteY4" fmla="*/ 30896 h 1405448"/>
                  <a:gd name="connsiteX5" fmla="*/ 54416 w 1022181"/>
                  <a:gd name="connsiteY5" fmla="*/ 251399 h 1405448"/>
                  <a:gd name="connsiteX6" fmla="*/ 184433 w 1022181"/>
                  <a:gd name="connsiteY6" fmla="*/ 429136 h 1405448"/>
                  <a:gd name="connsiteX7" fmla="*/ 296256 w 1022181"/>
                  <a:gd name="connsiteY7" fmla="*/ 499145 h 1405448"/>
                  <a:gd name="connsiteX8" fmla="*/ 526856 w 1022181"/>
                  <a:gd name="connsiteY8" fmla="*/ 721077 h 1405448"/>
                  <a:gd name="connsiteX9" fmla="*/ 700402 w 1022181"/>
                  <a:gd name="connsiteY9" fmla="*/ 1018733 h 1405448"/>
                  <a:gd name="connsiteX10" fmla="*/ 781936 w 1022181"/>
                  <a:gd name="connsiteY10" fmla="*/ 1278671 h 1405448"/>
                  <a:gd name="connsiteX11" fmla="*/ 856326 w 1022181"/>
                  <a:gd name="connsiteY11" fmla="*/ 1405448 h 1405448"/>
                  <a:gd name="connsiteX12" fmla="*/ 1021204 w 1022181"/>
                  <a:gd name="connsiteY12" fmla="*/ 1120746 h 140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181" h="1405448">
                    <a:moveTo>
                      <a:pt x="1021204" y="1120746"/>
                    </a:moveTo>
                    <a:cubicBezTo>
                      <a:pt x="1007774" y="928055"/>
                      <a:pt x="941099" y="794705"/>
                      <a:pt x="766696" y="544293"/>
                    </a:cubicBezTo>
                    <a:cubicBezTo>
                      <a:pt x="658206" y="384654"/>
                      <a:pt x="524951" y="249971"/>
                      <a:pt x="363217" y="144148"/>
                    </a:cubicBezTo>
                    <a:cubicBezTo>
                      <a:pt x="261585" y="77663"/>
                      <a:pt x="154334" y="23942"/>
                      <a:pt x="33271" y="1559"/>
                    </a:cubicBezTo>
                    <a:cubicBezTo>
                      <a:pt x="4791" y="-3680"/>
                      <a:pt x="-448" y="3845"/>
                      <a:pt x="29" y="30896"/>
                    </a:cubicBezTo>
                    <a:cubicBezTo>
                      <a:pt x="1457" y="107572"/>
                      <a:pt x="21079" y="182534"/>
                      <a:pt x="54416" y="251399"/>
                    </a:cubicBezTo>
                    <a:cubicBezTo>
                      <a:pt x="86325" y="317312"/>
                      <a:pt x="124616" y="385035"/>
                      <a:pt x="184433" y="429136"/>
                    </a:cubicBezTo>
                    <a:cubicBezTo>
                      <a:pt x="219866" y="455234"/>
                      <a:pt x="259109" y="475713"/>
                      <a:pt x="296256" y="499145"/>
                    </a:cubicBezTo>
                    <a:cubicBezTo>
                      <a:pt x="387125" y="556485"/>
                      <a:pt x="465992" y="632590"/>
                      <a:pt x="526856" y="721077"/>
                    </a:cubicBezTo>
                    <a:cubicBezTo>
                      <a:pt x="592388" y="816327"/>
                      <a:pt x="656301" y="910720"/>
                      <a:pt x="700402" y="1018733"/>
                    </a:cubicBezTo>
                    <a:cubicBezTo>
                      <a:pt x="727358" y="1105411"/>
                      <a:pt x="748503" y="1193993"/>
                      <a:pt x="781936" y="1278671"/>
                    </a:cubicBezTo>
                    <a:cubicBezTo>
                      <a:pt x="794223" y="1309913"/>
                      <a:pt x="826894" y="1366015"/>
                      <a:pt x="856326" y="1405448"/>
                    </a:cubicBezTo>
                    <a:cubicBezTo>
                      <a:pt x="972817" y="1350489"/>
                      <a:pt x="1030538" y="1255906"/>
                      <a:pt x="1021204" y="1120746"/>
                    </a:cubicBezTo>
                    <a:close/>
                  </a:path>
                </a:pathLst>
              </a:custGeom>
              <a:grpFill/>
              <a:ln w="9525" cap="flat">
                <a:noFill/>
                <a:prstDash val="solid"/>
                <a:miter/>
              </a:ln>
            </p:spPr>
            <p:txBody>
              <a:bodyPr rtlCol="0" anchor="ctr"/>
              <a:lstStyle/>
              <a:p>
                <a:endParaRPr lang="ko-KR" altLang="en-US"/>
              </a:p>
            </p:txBody>
          </p:sp>
        </p:grpSp>
      </p:grpSp>
      <p:pic>
        <p:nvPicPr>
          <p:cNvPr id="4" name="Picture 3" descr="A screenshot of a computer&#10;&#10;Description automatically generated">
            <a:extLst>
              <a:ext uri="{FF2B5EF4-FFF2-40B4-BE49-F238E27FC236}">
                <a16:creationId xmlns:a16="http://schemas.microsoft.com/office/drawing/2014/main" id="{1973C982-EC98-8DE1-640C-EF41717C4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667" y="1937451"/>
            <a:ext cx="2963152" cy="4182037"/>
          </a:xfrm>
          <a:prstGeom prst="rect">
            <a:avLst/>
          </a:prstGeom>
        </p:spPr>
      </p:pic>
      <p:pic>
        <p:nvPicPr>
          <p:cNvPr id="18" name="Picture 17">
            <a:extLst>
              <a:ext uri="{FF2B5EF4-FFF2-40B4-BE49-F238E27FC236}">
                <a16:creationId xmlns:a16="http://schemas.microsoft.com/office/drawing/2014/main" id="{91B0256E-5D2D-1185-068C-F8722662E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2453" y="3591497"/>
            <a:ext cx="6902880" cy="809597"/>
          </a:xfrm>
          <a:prstGeom prst="rect">
            <a:avLst/>
          </a:prstGeom>
        </p:spPr>
      </p:pic>
    </p:spTree>
    <p:extLst>
      <p:ext uri="{BB962C8B-B14F-4D97-AF65-F5344CB8AC3E}">
        <p14:creationId xmlns:p14="http://schemas.microsoft.com/office/powerpoint/2010/main" val="937028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90BFB6-B7A6-4D2D-894C-C0E6AF751444}"/>
              </a:ext>
            </a:extLst>
          </p:cNvPr>
          <p:cNvSpPr txBox="1"/>
          <p:nvPr/>
        </p:nvSpPr>
        <p:spPr>
          <a:xfrm>
            <a:off x="0" y="-87507"/>
            <a:ext cx="11787809" cy="1754326"/>
          </a:xfrm>
          <a:prstGeom prst="rect">
            <a:avLst/>
          </a:prstGeom>
          <a:noFill/>
        </p:spPr>
        <p:txBody>
          <a:bodyPr wrap="square" rtlCol="0" anchor="ctr">
            <a:spAutoFit/>
          </a:bodyPr>
          <a:lstStyle/>
          <a:p>
            <a:pPr algn="ctr"/>
            <a:r>
              <a:rPr lang="en-US" altLang="ko-KR" sz="5400" dirty="0">
                <a:solidFill>
                  <a:schemeClr val="bg1"/>
                </a:solidFill>
                <a:latin typeface="Algerian" pitchFamily="82" charset="77"/>
                <a:cs typeface="Arial" pitchFamily="34" charset="0"/>
              </a:rPr>
              <a:t>Multiple linear regression- scaled</a:t>
            </a:r>
            <a:endParaRPr lang="ko-KR" altLang="en-US" sz="5400" dirty="0">
              <a:solidFill>
                <a:schemeClr val="bg1"/>
              </a:solidFill>
              <a:latin typeface="Algerian" pitchFamily="82" charset="77"/>
              <a:cs typeface="Arial" pitchFamily="34" charset="0"/>
            </a:endParaRPr>
          </a:p>
        </p:txBody>
      </p:sp>
      <p:grpSp>
        <p:nvGrpSpPr>
          <p:cNvPr id="8" name="그룹 7">
            <a:extLst>
              <a:ext uri="{FF2B5EF4-FFF2-40B4-BE49-F238E27FC236}">
                <a16:creationId xmlns:a16="http://schemas.microsoft.com/office/drawing/2014/main" id="{51983AAA-B02D-4E2F-9620-96697DA09F83}"/>
              </a:ext>
            </a:extLst>
          </p:cNvPr>
          <p:cNvGrpSpPr/>
          <p:nvPr/>
        </p:nvGrpSpPr>
        <p:grpSpPr>
          <a:xfrm>
            <a:off x="5686424" y="1761511"/>
            <a:ext cx="819152" cy="695396"/>
            <a:chOff x="5024465" y="2519525"/>
            <a:chExt cx="2147265" cy="1822862"/>
          </a:xfrm>
          <a:solidFill>
            <a:schemeClr val="bg1"/>
          </a:solidFill>
        </p:grpSpPr>
        <p:grpSp>
          <p:nvGrpSpPr>
            <p:cNvPr id="9" name="그래픽 564">
              <a:extLst>
                <a:ext uri="{FF2B5EF4-FFF2-40B4-BE49-F238E27FC236}">
                  <a16:creationId xmlns:a16="http://schemas.microsoft.com/office/drawing/2014/main" id="{FF59D1CE-73E7-4770-9DA3-267412F9795F}"/>
                </a:ext>
              </a:extLst>
            </p:cNvPr>
            <p:cNvGrpSpPr/>
            <p:nvPr/>
          </p:nvGrpSpPr>
          <p:grpSpPr>
            <a:xfrm>
              <a:off x="6066139" y="2519525"/>
              <a:ext cx="550128" cy="812390"/>
              <a:chOff x="6066139" y="2519525"/>
              <a:chExt cx="550128" cy="812390"/>
            </a:xfrm>
            <a:grpFill/>
          </p:grpSpPr>
          <p:sp>
            <p:nvSpPr>
              <p:cNvPr id="16" name="자유형: 도형 15">
                <a:extLst>
                  <a:ext uri="{FF2B5EF4-FFF2-40B4-BE49-F238E27FC236}">
                    <a16:creationId xmlns:a16="http://schemas.microsoft.com/office/drawing/2014/main" id="{1B137D5F-2C63-4D6E-8F0E-958DA8BAF2F7}"/>
                  </a:ext>
                </a:extLst>
              </p:cNvPr>
              <p:cNvSpPr/>
              <p:nvPr/>
            </p:nvSpPr>
            <p:spPr>
              <a:xfrm>
                <a:off x="6213103" y="2519525"/>
                <a:ext cx="403165" cy="812390"/>
              </a:xfrm>
              <a:custGeom>
                <a:avLst/>
                <a:gdLst>
                  <a:gd name="connsiteX0" fmla="*/ 9388 w 403165"/>
                  <a:gd name="connsiteY0" fmla="*/ 787840 h 812390"/>
                  <a:gd name="connsiteX1" fmla="*/ 33963 w 403165"/>
                  <a:gd name="connsiteY1" fmla="*/ 641440 h 812390"/>
                  <a:gd name="connsiteX2" fmla="*/ 103876 w 403165"/>
                  <a:gd name="connsiteY2" fmla="*/ 369597 h 812390"/>
                  <a:gd name="connsiteX3" fmla="*/ 162360 w 403165"/>
                  <a:gd name="connsiteY3" fmla="*/ 289968 h 812390"/>
                  <a:gd name="connsiteX4" fmla="*/ 202651 w 403165"/>
                  <a:gd name="connsiteY4" fmla="*/ 191956 h 812390"/>
                  <a:gd name="connsiteX5" fmla="*/ 191316 w 403165"/>
                  <a:gd name="connsiteY5" fmla="*/ 17267 h 812390"/>
                  <a:gd name="connsiteX6" fmla="*/ 203222 w 403165"/>
                  <a:gd name="connsiteY6" fmla="*/ 408 h 812390"/>
                  <a:gd name="connsiteX7" fmla="*/ 348955 w 403165"/>
                  <a:gd name="connsiteY7" fmla="*/ 81370 h 812390"/>
                  <a:gd name="connsiteX8" fmla="*/ 393532 w 403165"/>
                  <a:gd name="connsiteY8" fmla="*/ 192241 h 812390"/>
                  <a:gd name="connsiteX9" fmla="*/ 331333 w 403165"/>
                  <a:gd name="connsiteY9" fmla="*/ 587053 h 812390"/>
                  <a:gd name="connsiteX10" fmla="*/ 187792 w 403165"/>
                  <a:gd name="connsiteY10" fmla="*/ 756502 h 812390"/>
                  <a:gd name="connsiteX11" fmla="*/ 911 w 403165"/>
                  <a:gd name="connsiteY11" fmla="*/ 809938 h 812390"/>
                  <a:gd name="connsiteX12" fmla="*/ 9388 w 403165"/>
                  <a:gd name="connsiteY12" fmla="*/ 787840 h 8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3165" h="812390">
                    <a:moveTo>
                      <a:pt x="9388" y="787840"/>
                    </a:moveTo>
                    <a:cubicBezTo>
                      <a:pt x="32534" y="742691"/>
                      <a:pt x="29486" y="690494"/>
                      <a:pt x="33963" y="641440"/>
                    </a:cubicBezTo>
                    <a:cubicBezTo>
                      <a:pt x="42345" y="549143"/>
                      <a:pt x="63205" y="453322"/>
                      <a:pt x="103876" y="369597"/>
                    </a:cubicBezTo>
                    <a:cubicBezTo>
                      <a:pt x="118640" y="339117"/>
                      <a:pt x="142453" y="316828"/>
                      <a:pt x="162360" y="289968"/>
                    </a:cubicBezTo>
                    <a:cubicBezTo>
                      <a:pt x="183410" y="261488"/>
                      <a:pt x="195316" y="226246"/>
                      <a:pt x="202651" y="191956"/>
                    </a:cubicBezTo>
                    <a:cubicBezTo>
                      <a:pt x="214081" y="138711"/>
                      <a:pt x="218081" y="66892"/>
                      <a:pt x="191316" y="17267"/>
                    </a:cubicBezTo>
                    <a:cubicBezTo>
                      <a:pt x="183124" y="2027"/>
                      <a:pt x="189411" y="-1307"/>
                      <a:pt x="203222" y="408"/>
                    </a:cubicBezTo>
                    <a:cubicBezTo>
                      <a:pt x="262563" y="7933"/>
                      <a:pt x="313807" y="30126"/>
                      <a:pt x="348955" y="81370"/>
                    </a:cubicBezTo>
                    <a:cubicBezTo>
                      <a:pt x="372100" y="115089"/>
                      <a:pt x="386388" y="152332"/>
                      <a:pt x="393532" y="192241"/>
                    </a:cubicBezTo>
                    <a:cubicBezTo>
                      <a:pt x="418678" y="331021"/>
                      <a:pt x="393436" y="462180"/>
                      <a:pt x="331333" y="587053"/>
                    </a:cubicBezTo>
                    <a:cubicBezTo>
                      <a:pt x="297520" y="655061"/>
                      <a:pt x="251323" y="713545"/>
                      <a:pt x="187792" y="756502"/>
                    </a:cubicBezTo>
                    <a:cubicBezTo>
                      <a:pt x="129594" y="795841"/>
                      <a:pt x="72444" y="820510"/>
                      <a:pt x="911" y="809938"/>
                    </a:cubicBezTo>
                    <a:cubicBezTo>
                      <a:pt x="-2327" y="806318"/>
                      <a:pt x="3673" y="803080"/>
                      <a:pt x="9388" y="787840"/>
                    </a:cubicBezTo>
                    <a:close/>
                  </a:path>
                </a:pathLst>
              </a:custGeom>
              <a:grpFill/>
              <a:ln w="9525" cap="flat">
                <a:noFill/>
                <a:prstDash val="solid"/>
                <a:miter/>
              </a:ln>
            </p:spPr>
            <p:txBody>
              <a:bodyPr rtlCol="0" anchor="ctr"/>
              <a:lstStyle/>
              <a:p>
                <a:endParaRPr lang="ko-KR" altLang="en-US"/>
              </a:p>
            </p:txBody>
          </p:sp>
          <p:sp>
            <p:nvSpPr>
              <p:cNvPr id="17" name="자유형: 도형 16">
                <a:extLst>
                  <a:ext uri="{FF2B5EF4-FFF2-40B4-BE49-F238E27FC236}">
                    <a16:creationId xmlns:a16="http://schemas.microsoft.com/office/drawing/2014/main" id="{6D080243-AC2C-493C-BD97-ED71E08771DD}"/>
                  </a:ext>
                </a:extLst>
              </p:cNvPr>
              <p:cNvSpPr/>
              <p:nvPr/>
            </p:nvSpPr>
            <p:spPr>
              <a:xfrm>
                <a:off x="6066139" y="2539125"/>
                <a:ext cx="306416" cy="787670"/>
              </a:xfrm>
              <a:custGeom>
                <a:avLst/>
                <a:gdLst>
                  <a:gd name="connsiteX0" fmla="*/ 16906 w 306416"/>
                  <a:gd name="connsiteY0" fmla="*/ 686611 h 787670"/>
                  <a:gd name="connsiteX1" fmla="*/ 32050 w 306416"/>
                  <a:gd name="connsiteY1" fmla="*/ 379524 h 787670"/>
                  <a:gd name="connsiteX2" fmla="*/ 145874 w 306416"/>
                  <a:gd name="connsiteY2" fmla="*/ 126731 h 787670"/>
                  <a:gd name="connsiteX3" fmla="*/ 271318 w 306416"/>
                  <a:gd name="connsiteY3" fmla="*/ 4144 h 787670"/>
                  <a:gd name="connsiteX4" fmla="*/ 291607 w 306416"/>
                  <a:gd name="connsiteY4" fmla="*/ 11764 h 787670"/>
                  <a:gd name="connsiteX5" fmla="*/ 305418 w 306416"/>
                  <a:gd name="connsiteY5" fmla="*/ 121683 h 787670"/>
                  <a:gd name="connsiteX6" fmla="*/ 277224 w 306416"/>
                  <a:gd name="connsiteY6" fmla="*/ 225410 h 787670"/>
                  <a:gd name="connsiteX7" fmla="*/ 238552 w 306416"/>
                  <a:gd name="connsiteY7" fmla="*/ 276845 h 787670"/>
                  <a:gd name="connsiteX8" fmla="*/ 172354 w 306416"/>
                  <a:gd name="connsiteY8" fmla="*/ 418291 h 787670"/>
                  <a:gd name="connsiteX9" fmla="*/ 145303 w 306416"/>
                  <a:gd name="connsiteY9" fmla="*/ 584217 h 787670"/>
                  <a:gd name="connsiteX10" fmla="*/ 153589 w 306416"/>
                  <a:gd name="connsiteY10" fmla="*/ 716900 h 787670"/>
                  <a:gd name="connsiteX11" fmla="*/ 141874 w 306416"/>
                  <a:gd name="connsiteY11" fmla="*/ 787671 h 787670"/>
                  <a:gd name="connsiteX12" fmla="*/ 16906 w 306416"/>
                  <a:gd name="connsiteY12" fmla="*/ 686611 h 7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6416" h="787670">
                    <a:moveTo>
                      <a:pt x="16906" y="686611"/>
                    </a:moveTo>
                    <a:cubicBezTo>
                      <a:pt x="-10717" y="596504"/>
                      <a:pt x="-3668" y="524114"/>
                      <a:pt x="32050" y="379524"/>
                    </a:cubicBezTo>
                    <a:cubicBezTo>
                      <a:pt x="53577" y="287799"/>
                      <a:pt x="90724" y="203217"/>
                      <a:pt x="145874" y="126731"/>
                    </a:cubicBezTo>
                    <a:cubicBezTo>
                      <a:pt x="180545" y="78630"/>
                      <a:pt x="219979" y="35481"/>
                      <a:pt x="271318" y="4144"/>
                    </a:cubicBezTo>
                    <a:cubicBezTo>
                      <a:pt x="283415" y="-3285"/>
                      <a:pt x="287035" y="-714"/>
                      <a:pt x="291607" y="11764"/>
                    </a:cubicBezTo>
                    <a:cubicBezTo>
                      <a:pt x="304370" y="46911"/>
                      <a:pt x="308561" y="84535"/>
                      <a:pt x="305418" y="121683"/>
                    </a:cubicBezTo>
                    <a:cubicBezTo>
                      <a:pt x="302370" y="157306"/>
                      <a:pt x="296750" y="194835"/>
                      <a:pt x="277224" y="225410"/>
                    </a:cubicBezTo>
                    <a:cubicBezTo>
                      <a:pt x="265699" y="243507"/>
                      <a:pt x="251316" y="259700"/>
                      <a:pt x="238552" y="276845"/>
                    </a:cubicBezTo>
                    <a:cubicBezTo>
                      <a:pt x="207215" y="318850"/>
                      <a:pt x="184546" y="367332"/>
                      <a:pt x="172354" y="418291"/>
                    </a:cubicBezTo>
                    <a:cubicBezTo>
                      <a:pt x="159209" y="473155"/>
                      <a:pt x="146541" y="527257"/>
                      <a:pt x="145303" y="584217"/>
                    </a:cubicBezTo>
                    <a:cubicBezTo>
                      <a:pt x="148160" y="628413"/>
                      <a:pt x="154066" y="672418"/>
                      <a:pt x="153589" y="716900"/>
                    </a:cubicBezTo>
                    <a:cubicBezTo>
                      <a:pt x="153399" y="733283"/>
                      <a:pt x="148351" y="764525"/>
                      <a:pt x="141874" y="787671"/>
                    </a:cubicBezTo>
                    <a:cubicBezTo>
                      <a:pt x="79104" y="782813"/>
                      <a:pt x="36241" y="749761"/>
                      <a:pt x="16906" y="686611"/>
                    </a:cubicBezTo>
                    <a:close/>
                  </a:path>
                </a:pathLst>
              </a:custGeom>
              <a:grpFill/>
              <a:ln w="9525" cap="flat">
                <a:noFill/>
                <a:prstDash val="solid"/>
                <a:miter/>
              </a:ln>
            </p:spPr>
            <p:txBody>
              <a:bodyPr rtlCol="0" anchor="ctr"/>
              <a:lstStyle/>
              <a:p>
                <a:endParaRPr lang="ko-KR" altLang="en-US"/>
              </a:p>
            </p:txBody>
          </p:sp>
        </p:grpSp>
        <p:grpSp>
          <p:nvGrpSpPr>
            <p:cNvPr id="10" name="그래픽 564">
              <a:extLst>
                <a:ext uri="{FF2B5EF4-FFF2-40B4-BE49-F238E27FC236}">
                  <a16:creationId xmlns:a16="http://schemas.microsoft.com/office/drawing/2014/main" id="{E60062F9-481D-473F-B272-B487128C2BAE}"/>
                </a:ext>
              </a:extLst>
            </p:cNvPr>
            <p:cNvGrpSpPr/>
            <p:nvPr/>
          </p:nvGrpSpPr>
          <p:grpSpPr>
            <a:xfrm>
              <a:off x="6100370" y="2844355"/>
              <a:ext cx="1071360" cy="1171373"/>
              <a:chOff x="6100370" y="2844355"/>
              <a:chExt cx="1071360" cy="1171373"/>
            </a:xfrm>
            <a:grpFill/>
          </p:grpSpPr>
          <p:sp>
            <p:nvSpPr>
              <p:cNvPr id="14" name="자유형: 도형 13">
                <a:extLst>
                  <a:ext uri="{FF2B5EF4-FFF2-40B4-BE49-F238E27FC236}">
                    <a16:creationId xmlns:a16="http://schemas.microsoft.com/office/drawing/2014/main" id="{53D06C7D-1903-4C6D-9273-9551039DE409}"/>
                  </a:ext>
                </a:extLst>
              </p:cNvPr>
              <p:cNvSpPr/>
              <p:nvPr/>
            </p:nvSpPr>
            <p:spPr>
              <a:xfrm>
                <a:off x="6244680" y="2846258"/>
                <a:ext cx="927050" cy="1169471"/>
              </a:xfrm>
              <a:custGeom>
                <a:avLst/>
                <a:gdLst>
                  <a:gd name="connsiteX0" fmla="*/ 25055 w 927050"/>
                  <a:gd name="connsiteY0" fmla="*/ 1100901 h 1169471"/>
                  <a:gd name="connsiteX1" fmla="*/ 139165 w 927050"/>
                  <a:gd name="connsiteY1" fmla="*/ 891256 h 1169471"/>
                  <a:gd name="connsiteX2" fmla="*/ 387862 w 927050"/>
                  <a:gd name="connsiteY2" fmla="*/ 514637 h 1169471"/>
                  <a:gd name="connsiteX3" fmla="*/ 518450 w 927050"/>
                  <a:gd name="connsiteY3" fmla="*/ 424245 h 1169471"/>
                  <a:gd name="connsiteX4" fmla="*/ 631131 w 927050"/>
                  <a:gd name="connsiteY4" fmla="*/ 296324 h 1169471"/>
                  <a:gd name="connsiteX5" fmla="*/ 705521 w 927050"/>
                  <a:gd name="connsiteY5" fmla="*/ 24862 h 1169471"/>
                  <a:gd name="connsiteX6" fmla="*/ 732382 w 927050"/>
                  <a:gd name="connsiteY6" fmla="*/ 5430 h 1169471"/>
                  <a:gd name="connsiteX7" fmla="*/ 911452 w 927050"/>
                  <a:gd name="connsiteY7" fmla="*/ 204979 h 1169471"/>
                  <a:gd name="connsiteX8" fmla="*/ 921167 w 927050"/>
                  <a:gd name="connsiteY8" fmla="*/ 396813 h 1169471"/>
                  <a:gd name="connsiteX9" fmla="*/ 619606 w 927050"/>
                  <a:gd name="connsiteY9" fmla="*/ 964408 h 1169471"/>
                  <a:gd name="connsiteX10" fmla="*/ 312520 w 927050"/>
                  <a:gd name="connsiteY10" fmla="*/ 1146716 h 1169471"/>
                  <a:gd name="connsiteX11" fmla="*/ 481 w 927050"/>
                  <a:gd name="connsiteY11" fmla="*/ 1129952 h 1169471"/>
                  <a:gd name="connsiteX12" fmla="*/ 25055 w 927050"/>
                  <a:gd name="connsiteY12" fmla="*/ 1100901 h 116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7050" h="1169471">
                    <a:moveTo>
                      <a:pt x="25055" y="1100901"/>
                    </a:moveTo>
                    <a:cubicBezTo>
                      <a:pt x="83920" y="1044418"/>
                      <a:pt x="106684" y="963550"/>
                      <a:pt x="139165" y="891256"/>
                    </a:cubicBezTo>
                    <a:cubicBezTo>
                      <a:pt x="200220" y="755429"/>
                      <a:pt x="282230" y="620746"/>
                      <a:pt x="387862" y="514637"/>
                    </a:cubicBezTo>
                    <a:cubicBezTo>
                      <a:pt x="426248" y="476061"/>
                      <a:pt x="474254" y="454630"/>
                      <a:pt x="518450" y="424245"/>
                    </a:cubicBezTo>
                    <a:cubicBezTo>
                      <a:pt x="565408" y="391955"/>
                      <a:pt x="601984" y="344616"/>
                      <a:pt x="631131" y="296324"/>
                    </a:cubicBezTo>
                    <a:cubicBezTo>
                      <a:pt x="676375" y="221362"/>
                      <a:pt x="720190" y="114301"/>
                      <a:pt x="705521" y="24862"/>
                    </a:cubicBezTo>
                    <a:cubicBezTo>
                      <a:pt x="701044" y="-2571"/>
                      <a:pt x="712379" y="-4380"/>
                      <a:pt x="732382" y="5430"/>
                    </a:cubicBezTo>
                    <a:cubicBezTo>
                      <a:pt x="818583" y="48007"/>
                      <a:pt x="884877" y="108586"/>
                      <a:pt x="911452" y="204979"/>
                    </a:cubicBezTo>
                    <a:cubicBezTo>
                      <a:pt x="928882" y="268321"/>
                      <a:pt x="931073" y="332519"/>
                      <a:pt x="921167" y="396813"/>
                    </a:cubicBezTo>
                    <a:cubicBezTo>
                      <a:pt x="886687" y="620936"/>
                      <a:pt x="779530" y="807150"/>
                      <a:pt x="619606" y="964408"/>
                    </a:cubicBezTo>
                    <a:cubicBezTo>
                      <a:pt x="532547" y="1050037"/>
                      <a:pt x="431677" y="1114712"/>
                      <a:pt x="312520" y="1146716"/>
                    </a:cubicBezTo>
                    <a:cubicBezTo>
                      <a:pt x="203458" y="1175958"/>
                      <a:pt x="103636" y="1183483"/>
                      <a:pt x="481" y="1129952"/>
                    </a:cubicBezTo>
                    <a:cubicBezTo>
                      <a:pt x="-2472" y="1122808"/>
                      <a:pt x="8482" y="1120999"/>
                      <a:pt x="25055" y="1100901"/>
                    </a:cubicBezTo>
                    <a:close/>
                  </a:path>
                </a:pathLst>
              </a:custGeom>
              <a:grpFill/>
              <a:ln w="9525" cap="flat">
                <a:noFill/>
                <a:prstDash val="solid"/>
                <a:miter/>
              </a:ln>
            </p:spPr>
            <p:txBody>
              <a:bodyPr rtlCol="0" anchor="ctr"/>
              <a:lstStyle/>
              <a:p>
                <a:endParaRPr lang="ko-KR" altLang="en-US"/>
              </a:p>
            </p:txBody>
          </p:sp>
          <p:sp>
            <p:nvSpPr>
              <p:cNvPr id="15" name="자유형: 도형 14">
                <a:extLst>
                  <a:ext uri="{FF2B5EF4-FFF2-40B4-BE49-F238E27FC236}">
                    <a16:creationId xmlns:a16="http://schemas.microsoft.com/office/drawing/2014/main" id="{2AE274CD-083A-44E7-AA58-E857ED60C5A3}"/>
                  </a:ext>
                </a:extLst>
              </p:cNvPr>
              <p:cNvSpPr/>
              <p:nvPr/>
            </p:nvSpPr>
            <p:spPr>
              <a:xfrm>
                <a:off x="6100370" y="2844355"/>
                <a:ext cx="771583" cy="1124520"/>
              </a:xfrm>
              <a:custGeom>
                <a:avLst/>
                <a:gdLst>
                  <a:gd name="connsiteX0" fmla="*/ 201 w 771583"/>
                  <a:gd name="connsiteY0" fmla="*/ 905636 h 1124520"/>
                  <a:gd name="connsiteX1" fmla="*/ 184224 w 771583"/>
                  <a:gd name="connsiteY1" fmla="*/ 446817 h 1124520"/>
                  <a:gd name="connsiteX2" fmla="*/ 489786 w 771583"/>
                  <a:gd name="connsiteY2" fmla="*/ 122300 h 1124520"/>
                  <a:gd name="connsiteX3" fmla="*/ 744675 w 771583"/>
                  <a:gd name="connsiteY3" fmla="*/ 1618 h 1124520"/>
                  <a:gd name="connsiteX4" fmla="*/ 771536 w 771583"/>
                  <a:gd name="connsiteY4" fmla="*/ 23716 h 1124520"/>
                  <a:gd name="connsiteX5" fmla="*/ 734864 w 771583"/>
                  <a:gd name="connsiteY5" fmla="*/ 198024 h 1124520"/>
                  <a:gd name="connsiteX6" fmla="*/ 637709 w 771583"/>
                  <a:gd name="connsiteY6" fmla="*/ 340899 h 1124520"/>
                  <a:gd name="connsiteX7" fmla="*/ 551889 w 771583"/>
                  <a:gd name="connsiteY7" fmla="*/ 398811 h 1124520"/>
                  <a:gd name="connsiteX8" fmla="*/ 377105 w 771583"/>
                  <a:gd name="connsiteY8" fmla="*/ 579024 h 1124520"/>
                  <a:gd name="connsiteX9" fmla="*/ 249089 w 771583"/>
                  <a:gd name="connsiteY9" fmla="*/ 817054 h 1124520"/>
                  <a:gd name="connsiteX10" fmla="*/ 192130 w 771583"/>
                  <a:gd name="connsiteY10" fmla="*/ 1023079 h 1124520"/>
                  <a:gd name="connsiteX11" fmla="*/ 137266 w 771583"/>
                  <a:gd name="connsiteY11" fmla="*/ 1124521 h 1124520"/>
                  <a:gd name="connsiteX12" fmla="*/ 201 w 771583"/>
                  <a:gd name="connsiteY12" fmla="*/ 905636 h 112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583" h="1124520">
                    <a:moveTo>
                      <a:pt x="201" y="905636"/>
                    </a:moveTo>
                    <a:cubicBezTo>
                      <a:pt x="5535" y="754189"/>
                      <a:pt x="54208" y="647794"/>
                      <a:pt x="184224" y="446817"/>
                    </a:cubicBezTo>
                    <a:cubicBezTo>
                      <a:pt x="264996" y="318706"/>
                      <a:pt x="365866" y="209549"/>
                      <a:pt x="489786" y="122300"/>
                    </a:cubicBezTo>
                    <a:cubicBezTo>
                      <a:pt x="567701" y="67436"/>
                      <a:pt x="650282" y="22478"/>
                      <a:pt x="744675" y="1618"/>
                    </a:cubicBezTo>
                    <a:cubicBezTo>
                      <a:pt x="766868" y="-3239"/>
                      <a:pt x="771155" y="2476"/>
                      <a:pt x="771536" y="23716"/>
                    </a:cubicBezTo>
                    <a:cubicBezTo>
                      <a:pt x="772488" y="83914"/>
                      <a:pt x="759153" y="143160"/>
                      <a:pt x="734864" y="198024"/>
                    </a:cubicBezTo>
                    <a:cubicBezTo>
                      <a:pt x="711623" y="250602"/>
                      <a:pt x="683429" y="304704"/>
                      <a:pt x="637709" y="340899"/>
                    </a:cubicBezTo>
                    <a:cubicBezTo>
                      <a:pt x="610658" y="362330"/>
                      <a:pt x="580464" y="379380"/>
                      <a:pt x="551889" y="398811"/>
                    </a:cubicBezTo>
                    <a:cubicBezTo>
                      <a:pt x="482261" y="446245"/>
                      <a:pt x="422444" y="507967"/>
                      <a:pt x="377105" y="579024"/>
                    </a:cubicBezTo>
                    <a:cubicBezTo>
                      <a:pt x="328337" y="655510"/>
                      <a:pt x="280712" y="731138"/>
                      <a:pt x="249089" y="817054"/>
                    </a:cubicBezTo>
                    <a:cubicBezTo>
                      <a:pt x="230230" y="885729"/>
                      <a:pt x="216133" y="955738"/>
                      <a:pt x="192130" y="1023079"/>
                    </a:cubicBezTo>
                    <a:cubicBezTo>
                      <a:pt x="183272" y="1047844"/>
                      <a:pt x="159269" y="1092707"/>
                      <a:pt x="137266" y="1124521"/>
                    </a:cubicBezTo>
                    <a:cubicBezTo>
                      <a:pt x="44302" y="1084420"/>
                      <a:pt x="-3514" y="1011745"/>
                      <a:pt x="201" y="905636"/>
                    </a:cubicBezTo>
                    <a:close/>
                  </a:path>
                </a:pathLst>
              </a:custGeom>
              <a:grpFill/>
              <a:ln w="9525" cap="flat">
                <a:noFill/>
                <a:prstDash val="solid"/>
                <a:miter/>
              </a:ln>
            </p:spPr>
            <p:txBody>
              <a:bodyPr rtlCol="0" anchor="ctr"/>
              <a:lstStyle/>
              <a:p>
                <a:endParaRPr lang="ko-KR" altLang="en-US"/>
              </a:p>
            </p:txBody>
          </p:sp>
        </p:grpSp>
        <p:grpSp>
          <p:nvGrpSpPr>
            <p:cNvPr id="11" name="그래픽 564">
              <a:extLst>
                <a:ext uri="{FF2B5EF4-FFF2-40B4-BE49-F238E27FC236}">
                  <a16:creationId xmlns:a16="http://schemas.microsoft.com/office/drawing/2014/main" id="{D27FFDA8-82AE-457D-A660-E701CBA3DC2C}"/>
                </a:ext>
              </a:extLst>
            </p:cNvPr>
            <p:cNvGrpSpPr/>
            <p:nvPr/>
          </p:nvGrpSpPr>
          <p:grpSpPr>
            <a:xfrm>
              <a:off x="5024465" y="2869466"/>
              <a:ext cx="1391408" cy="1472921"/>
              <a:chOff x="5024465" y="2869466"/>
              <a:chExt cx="1391408" cy="1472921"/>
            </a:xfrm>
            <a:grpFill/>
          </p:grpSpPr>
          <p:sp>
            <p:nvSpPr>
              <p:cNvPr id="12" name="자유형: 도형 11">
                <a:extLst>
                  <a:ext uri="{FF2B5EF4-FFF2-40B4-BE49-F238E27FC236}">
                    <a16:creationId xmlns:a16="http://schemas.microsoft.com/office/drawing/2014/main" id="{50196614-11B0-4578-B725-A376DE28017B}"/>
                  </a:ext>
                </a:extLst>
              </p:cNvPr>
              <p:cNvSpPr/>
              <p:nvPr/>
            </p:nvSpPr>
            <p:spPr>
              <a:xfrm>
                <a:off x="5024465" y="2876338"/>
                <a:ext cx="1216501" cy="1466049"/>
              </a:xfrm>
              <a:custGeom>
                <a:avLst/>
                <a:gdLst>
                  <a:gd name="connsiteX0" fmla="*/ 1183548 w 1216501"/>
                  <a:gd name="connsiteY0" fmla="*/ 1372478 h 1466049"/>
                  <a:gd name="connsiteX1" fmla="*/ 1028957 w 1216501"/>
                  <a:gd name="connsiteY1" fmla="*/ 1110350 h 1466049"/>
                  <a:gd name="connsiteX2" fmla="*/ 695582 w 1216501"/>
                  <a:gd name="connsiteY2" fmla="*/ 641434 h 1466049"/>
                  <a:gd name="connsiteX3" fmla="*/ 525275 w 1216501"/>
                  <a:gd name="connsiteY3" fmla="*/ 531896 h 1466049"/>
                  <a:gd name="connsiteX4" fmla="*/ 376114 w 1216501"/>
                  <a:gd name="connsiteY4" fmla="*/ 373876 h 1466049"/>
                  <a:gd name="connsiteX5" fmla="*/ 269529 w 1216501"/>
                  <a:gd name="connsiteY5" fmla="*/ 31262 h 1466049"/>
                  <a:gd name="connsiteX6" fmla="*/ 234382 w 1216501"/>
                  <a:gd name="connsiteY6" fmla="*/ 7735 h 1466049"/>
                  <a:gd name="connsiteX7" fmla="*/ 15116 w 1216501"/>
                  <a:gd name="connsiteY7" fmla="*/ 269768 h 1466049"/>
                  <a:gd name="connsiteX8" fmla="*/ 11116 w 1216501"/>
                  <a:gd name="connsiteY8" fmla="*/ 514561 h 1466049"/>
                  <a:gd name="connsiteX9" fmla="*/ 420024 w 1216501"/>
                  <a:gd name="connsiteY9" fmla="*/ 1224364 h 1466049"/>
                  <a:gd name="connsiteX10" fmla="*/ 819217 w 1216501"/>
                  <a:gd name="connsiteY10" fmla="*/ 1443248 h 1466049"/>
                  <a:gd name="connsiteX11" fmla="*/ 1215933 w 1216501"/>
                  <a:gd name="connsiteY11" fmla="*/ 1408292 h 1466049"/>
                  <a:gd name="connsiteX12" fmla="*/ 1183548 w 1216501"/>
                  <a:gd name="connsiteY12" fmla="*/ 1372478 h 146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501" h="1466049">
                    <a:moveTo>
                      <a:pt x="1183548" y="1372478"/>
                    </a:moveTo>
                    <a:cubicBezTo>
                      <a:pt x="1106015" y="1303135"/>
                      <a:pt x="1073534" y="1201028"/>
                      <a:pt x="1028957" y="1110350"/>
                    </a:cubicBezTo>
                    <a:cubicBezTo>
                      <a:pt x="945138" y="939947"/>
                      <a:pt x="834838" y="771926"/>
                      <a:pt x="695582" y="641434"/>
                    </a:cubicBezTo>
                    <a:cubicBezTo>
                      <a:pt x="645005" y="593999"/>
                      <a:pt x="582902" y="568758"/>
                      <a:pt x="525275" y="531896"/>
                    </a:cubicBezTo>
                    <a:cubicBezTo>
                      <a:pt x="464125" y="492844"/>
                      <a:pt x="415357" y="434170"/>
                      <a:pt x="376114" y="373876"/>
                    </a:cubicBezTo>
                    <a:cubicBezTo>
                      <a:pt x="315154" y="280341"/>
                      <a:pt x="254765" y="145943"/>
                      <a:pt x="269529" y="31262"/>
                    </a:cubicBezTo>
                    <a:cubicBezTo>
                      <a:pt x="274101" y="-3885"/>
                      <a:pt x="259433" y="-5695"/>
                      <a:pt x="234382" y="7735"/>
                    </a:cubicBezTo>
                    <a:cubicBezTo>
                      <a:pt x="126559" y="65743"/>
                      <a:pt x="44739" y="145753"/>
                      <a:pt x="15116" y="269768"/>
                    </a:cubicBezTo>
                    <a:cubicBezTo>
                      <a:pt x="-4315" y="351207"/>
                      <a:pt x="-4315" y="433027"/>
                      <a:pt x="11116" y="514561"/>
                    </a:cubicBezTo>
                    <a:cubicBezTo>
                      <a:pt x="64837" y="798596"/>
                      <a:pt x="209426" y="1031101"/>
                      <a:pt x="420024" y="1224364"/>
                    </a:cubicBezTo>
                    <a:cubicBezTo>
                      <a:pt x="534705" y="1329615"/>
                      <a:pt x="665960" y="1407625"/>
                      <a:pt x="819217" y="1443248"/>
                    </a:cubicBezTo>
                    <a:cubicBezTo>
                      <a:pt x="959425" y="1475824"/>
                      <a:pt x="1086870" y="1480967"/>
                      <a:pt x="1215933" y="1408292"/>
                    </a:cubicBezTo>
                    <a:cubicBezTo>
                      <a:pt x="1219553" y="1399147"/>
                      <a:pt x="1205551" y="1397338"/>
                      <a:pt x="1183548" y="1372478"/>
                    </a:cubicBezTo>
                    <a:close/>
                  </a:path>
                </a:pathLst>
              </a:custGeom>
              <a:grpFill/>
              <a:ln w="9525" cap="flat">
                <a:noFill/>
                <a:prstDash val="solid"/>
                <a:miter/>
              </a:ln>
            </p:spPr>
            <p:txBody>
              <a:bodyPr rtlCol="0" anchor="ctr"/>
              <a:lstStyle/>
              <a:p>
                <a:endParaRPr lang="ko-KR" altLang="en-US"/>
              </a:p>
            </p:txBody>
          </p:sp>
          <p:sp>
            <p:nvSpPr>
              <p:cNvPr id="13" name="자유형: 도형 12">
                <a:extLst>
                  <a:ext uri="{FF2B5EF4-FFF2-40B4-BE49-F238E27FC236}">
                    <a16:creationId xmlns:a16="http://schemas.microsoft.com/office/drawing/2014/main" id="{A7F73356-603B-45BB-8081-3D10977B1BC4}"/>
                  </a:ext>
                </a:extLst>
              </p:cNvPr>
              <p:cNvSpPr/>
              <p:nvPr/>
            </p:nvSpPr>
            <p:spPr>
              <a:xfrm>
                <a:off x="5393692" y="2869466"/>
                <a:ext cx="1022181" cy="1405448"/>
              </a:xfrm>
              <a:custGeom>
                <a:avLst/>
                <a:gdLst>
                  <a:gd name="connsiteX0" fmla="*/ 1021204 w 1022181"/>
                  <a:gd name="connsiteY0" fmla="*/ 1120746 h 1405448"/>
                  <a:gd name="connsiteX1" fmla="*/ 766696 w 1022181"/>
                  <a:gd name="connsiteY1" fmla="*/ 544293 h 1405448"/>
                  <a:gd name="connsiteX2" fmla="*/ 363217 w 1022181"/>
                  <a:gd name="connsiteY2" fmla="*/ 144148 h 1405448"/>
                  <a:gd name="connsiteX3" fmla="*/ 33271 w 1022181"/>
                  <a:gd name="connsiteY3" fmla="*/ 1559 h 1405448"/>
                  <a:gd name="connsiteX4" fmla="*/ 29 w 1022181"/>
                  <a:gd name="connsiteY4" fmla="*/ 30896 h 1405448"/>
                  <a:gd name="connsiteX5" fmla="*/ 54416 w 1022181"/>
                  <a:gd name="connsiteY5" fmla="*/ 251399 h 1405448"/>
                  <a:gd name="connsiteX6" fmla="*/ 184433 w 1022181"/>
                  <a:gd name="connsiteY6" fmla="*/ 429136 h 1405448"/>
                  <a:gd name="connsiteX7" fmla="*/ 296256 w 1022181"/>
                  <a:gd name="connsiteY7" fmla="*/ 499145 h 1405448"/>
                  <a:gd name="connsiteX8" fmla="*/ 526856 w 1022181"/>
                  <a:gd name="connsiteY8" fmla="*/ 721077 h 1405448"/>
                  <a:gd name="connsiteX9" fmla="*/ 700402 w 1022181"/>
                  <a:gd name="connsiteY9" fmla="*/ 1018733 h 1405448"/>
                  <a:gd name="connsiteX10" fmla="*/ 781936 w 1022181"/>
                  <a:gd name="connsiteY10" fmla="*/ 1278671 h 1405448"/>
                  <a:gd name="connsiteX11" fmla="*/ 856326 w 1022181"/>
                  <a:gd name="connsiteY11" fmla="*/ 1405448 h 1405448"/>
                  <a:gd name="connsiteX12" fmla="*/ 1021204 w 1022181"/>
                  <a:gd name="connsiteY12" fmla="*/ 1120746 h 140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181" h="1405448">
                    <a:moveTo>
                      <a:pt x="1021204" y="1120746"/>
                    </a:moveTo>
                    <a:cubicBezTo>
                      <a:pt x="1007774" y="928055"/>
                      <a:pt x="941099" y="794705"/>
                      <a:pt x="766696" y="544293"/>
                    </a:cubicBezTo>
                    <a:cubicBezTo>
                      <a:pt x="658206" y="384654"/>
                      <a:pt x="524951" y="249971"/>
                      <a:pt x="363217" y="144148"/>
                    </a:cubicBezTo>
                    <a:cubicBezTo>
                      <a:pt x="261585" y="77663"/>
                      <a:pt x="154334" y="23942"/>
                      <a:pt x="33271" y="1559"/>
                    </a:cubicBezTo>
                    <a:cubicBezTo>
                      <a:pt x="4791" y="-3680"/>
                      <a:pt x="-448" y="3845"/>
                      <a:pt x="29" y="30896"/>
                    </a:cubicBezTo>
                    <a:cubicBezTo>
                      <a:pt x="1457" y="107572"/>
                      <a:pt x="21079" y="182534"/>
                      <a:pt x="54416" y="251399"/>
                    </a:cubicBezTo>
                    <a:cubicBezTo>
                      <a:pt x="86325" y="317312"/>
                      <a:pt x="124616" y="385035"/>
                      <a:pt x="184433" y="429136"/>
                    </a:cubicBezTo>
                    <a:cubicBezTo>
                      <a:pt x="219866" y="455234"/>
                      <a:pt x="259109" y="475713"/>
                      <a:pt x="296256" y="499145"/>
                    </a:cubicBezTo>
                    <a:cubicBezTo>
                      <a:pt x="387125" y="556485"/>
                      <a:pt x="465992" y="632590"/>
                      <a:pt x="526856" y="721077"/>
                    </a:cubicBezTo>
                    <a:cubicBezTo>
                      <a:pt x="592388" y="816327"/>
                      <a:pt x="656301" y="910720"/>
                      <a:pt x="700402" y="1018733"/>
                    </a:cubicBezTo>
                    <a:cubicBezTo>
                      <a:pt x="727358" y="1105411"/>
                      <a:pt x="748503" y="1193993"/>
                      <a:pt x="781936" y="1278671"/>
                    </a:cubicBezTo>
                    <a:cubicBezTo>
                      <a:pt x="794223" y="1309913"/>
                      <a:pt x="826894" y="1366015"/>
                      <a:pt x="856326" y="1405448"/>
                    </a:cubicBezTo>
                    <a:cubicBezTo>
                      <a:pt x="972817" y="1350489"/>
                      <a:pt x="1030538" y="1255906"/>
                      <a:pt x="1021204" y="1120746"/>
                    </a:cubicBezTo>
                    <a:close/>
                  </a:path>
                </a:pathLst>
              </a:custGeom>
              <a:grpFill/>
              <a:ln w="9525" cap="flat">
                <a:noFill/>
                <a:prstDash val="solid"/>
                <a:miter/>
              </a:ln>
            </p:spPr>
            <p:txBody>
              <a:bodyPr rtlCol="0" anchor="ctr"/>
              <a:lstStyle/>
              <a:p>
                <a:endParaRPr lang="ko-KR" altLang="en-US"/>
              </a:p>
            </p:txBody>
          </p:sp>
        </p:grpSp>
      </p:grpSp>
      <p:pic>
        <p:nvPicPr>
          <p:cNvPr id="3" name="Picture 2" descr="A screenshot of a computer&#10;&#10;Description automatically generated">
            <a:extLst>
              <a:ext uri="{FF2B5EF4-FFF2-40B4-BE49-F238E27FC236}">
                <a16:creationId xmlns:a16="http://schemas.microsoft.com/office/drawing/2014/main" id="{C4C4F871-1AA3-A404-CD00-D39BE7392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846" y="2456907"/>
            <a:ext cx="3275319" cy="3259105"/>
          </a:xfrm>
          <a:prstGeom prst="rect">
            <a:avLst/>
          </a:prstGeom>
        </p:spPr>
      </p:pic>
      <p:pic>
        <p:nvPicPr>
          <p:cNvPr id="20" name="Picture 19">
            <a:extLst>
              <a:ext uri="{FF2B5EF4-FFF2-40B4-BE49-F238E27FC236}">
                <a16:creationId xmlns:a16="http://schemas.microsoft.com/office/drawing/2014/main" id="{AFF5B469-6DAB-5E6E-C8E1-0F9673EBD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8781" y="3677777"/>
            <a:ext cx="7080438" cy="652398"/>
          </a:xfrm>
          <a:prstGeom prst="rect">
            <a:avLst/>
          </a:prstGeom>
        </p:spPr>
      </p:pic>
    </p:spTree>
    <p:extLst>
      <p:ext uri="{BB962C8B-B14F-4D97-AF65-F5344CB8AC3E}">
        <p14:creationId xmlns:p14="http://schemas.microsoft.com/office/powerpoint/2010/main" val="3856328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90BFB6-B7A6-4D2D-894C-C0E6AF751444}"/>
              </a:ext>
            </a:extLst>
          </p:cNvPr>
          <p:cNvSpPr txBox="1"/>
          <p:nvPr/>
        </p:nvSpPr>
        <p:spPr>
          <a:xfrm>
            <a:off x="0" y="-87507"/>
            <a:ext cx="11787809" cy="1754326"/>
          </a:xfrm>
          <a:prstGeom prst="rect">
            <a:avLst/>
          </a:prstGeom>
          <a:noFill/>
        </p:spPr>
        <p:txBody>
          <a:bodyPr wrap="square" rtlCol="0" anchor="ctr">
            <a:spAutoFit/>
          </a:bodyPr>
          <a:lstStyle/>
          <a:p>
            <a:pPr algn="ctr"/>
            <a:r>
              <a:rPr lang="en-US" altLang="ko-KR" sz="5400" dirty="0">
                <a:solidFill>
                  <a:schemeClr val="bg1"/>
                </a:solidFill>
                <a:latin typeface="Algerian" pitchFamily="82" charset="77"/>
                <a:cs typeface="Arial" pitchFamily="34" charset="0"/>
              </a:rPr>
              <a:t>Random Forest Regression Algorithm</a:t>
            </a:r>
            <a:endParaRPr lang="ko-KR" altLang="en-US" sz="5400" dirty="0">
              <a:solidFill>
                <a:schemeClr val="bg1"/>
              </a:solidFill>
              <a:latin typeface="Algerian" pitchFamily="82" charset="77"/>
              <a:cs typeface="Arial" pitchFamily="34" charset="0"/>
            </a:endParaRPr>
          </a:p>
        </p:txBody>
      </p:sp>
      <p:grpSp>
        <p:nvGrpSpPr>
          <p:cNvPr id="8" name="그룹 7">
            <a:extLst>
              <a:ext uri="{FF2B5EF4-FFF2-40B4-BE49-F238E27FC236}">
                <a16:creationId xmlns:a16="http://schemas.microsoft.com/office/drawing/2014/main" id="{51983AAA-B02D-4E2F-9620-96697DA09F83}"/>
              </a:ext>
            </a:extLst>
          </p:cNvPr>
          <p:cNvGrpSpPr/>
          <p:nvPr/>
        </p:nvGrpSpPr>
        <p:grpSpPr>
          <a:xfrm>
            <a:off x="5686424" y="1761511"/>
            <a:ext cx="819152" cy="695396"/>
            <a:chOff x="5024465" y="2519525"/>
            <a:chExt cx="2147265" cy="1822862"/>
          </a:xfrm>
          <a:solidFill>
            <a:schemeClr val="bg1"/>
          </a:solidFill>
        </p:grpSpPr>
        <p:grpSp>
          <p:nvGrpSpPr>
            <p:cNvPr id="9" name="그래픽 564">
              <a:extLst>
                <a:ext uri="{FF2B5EF4-FFF2-40B4-BE49-F238E27FC236}">
                  <a16:creationId xmlns:a16="http://schemas.microsoft.com/office/drawing/2014/main" id="{FF59D1CE-73E7-4770-9DA3-267412F9795F}"/>
                </a:ext>
              </a:extLst>
            </p:cNvPr>
            <p:cNvGrpSpPr/>
            <p:nvPr/>
          </p:nvGrpSpPr>
          <p:grpSpPr>
            <a:xfrm>
              <a:off x="6066139" y="2519525"/>
              <a:ext cx="550128" cy="812390"/>
              <a:chOff x="6066139" y="2519525"/>
              <a:chExt cx="550128" cy="812390"/>
            </a:xfrm>
            <a:grpFill/>
          </p:grpSpPr>
          <p:sp>
            <p:nvSpPr>
              <p:cNvPr id="16" name="자유형: 도형 15">
                <a:extLst>
                  <a:ext uri="{FF2B5EF4-FFF2-40B4-BE49-F238E27FC236}">
                    <a16:creationId xmlns:a16="http://schemas.microsoft.com/office/drawing/2014/main" id="{1B137D5F-2C63-4D6E-8F0E-958DA8BAF2F7}"/>
                  </a:ext>
                </a:extLst>
              </p:cNvPr>
              <p:cNvSpPr/>
              <p:nvPr/>
            </p:nvSpPr>
            <p:spPr>
              <a:xfrm>
                <a:off x="6213103" y="2519525"/>
                <a:ext cx="403165" cy="812390"/>
              </a:xfrm>
              <a:custGeom>
                <a:avLst/>
                <a:gdLst>
                  <a:gd name="connsiteX0" fmla="*/ 9388 w 403165"/>
                  <a:gd name="connsiteY0" fmla="*/ 787840 h 812390"/>
                  <a:gd name="connsiteX1" fmla="*/ 33963 w 403165"/>
                  <a:gd name="connsiteY1" fmla="*/ 641440 h 812390"/>
                  <a:gd name="connsiteX2" fmla="*/ 103876 w 403165"/>
                  <a:gd name="connsiteY2" fmla="*/ 369597 h 812390"/>
                  <a:gd name="connsiteX3" fmla="*/ 162360 w 403165"/>
                  <a:gd name="connsiteY3" fmla="*/ 289968 h 812390"/>
                  <a:gd name="connsiteX4" fmla="*/ 202651 w 403165"/>
                  <a:gd name="connsiteY4" fmla="*/ 191956 h 812390"/>
                  <a:gd name="connsiteX5" fmla="*/ 191316 w 403165"/>
                  <a:gd name="connsiteY5" fmla="*/ 17267 h 812390"/>
                  <a:gd name="connsiteX6" fmla="*/ 203222 w 403165"/>
                  <a:gd name="connsiteY6" fmla="*/ 408 h 812390"/>
                  <a:gd name="connsiteX7" fmla="*/ 348955 w 403165"/>
                  <a:gd name="connsiteY7" fmla="*/ 81370 h 812390"/>
                  <a:gd name="connsiteX8" fmla="*/ 393532 w 403165"/>
                  <a:gd name="connsiteY8" fmla="*/ 192241 h 812390"/>
                  <a:gd name="connsiteX9" fmla="*/ 331333 w 403165"/>
                  <a:gd name="connsiteY9" fmla="*/ 587053 h 812390"/>
                  <a:gd name="connsiteX10" fmla="*/ 187792 w 403165"/>
                  <a:gd name="connsiteY10" fmla="*/ 756502 h 812390"/>
                  <a:gd name="connsiteX11" fmla="*/ 911 w 403165"/>
                  <a:gd name="connsiteY11" fmla="*/ 809938 h 812390"/>
                  <a:gd name="connsiteX12" fmla="*/ 9388 w 403165"/>
                  <a:gd name="connsiteY12" fmla="*/ 787840 h 8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3165" h="812390">
                    <a:moveTo>
                      <a:pt x="9388" y="787840"/>
                    </a:moveTo>
                    <a:cubicBezTo>
                      <a:pt x="32534" y="742691"/>
                      <a:pt x="29486" y="690494"/>
                      <a:pt x="33963" y="641440"/>
                    </a:cubicBezTo>
                    <a:cubicBezTo>
                      <a:pt x="42345" y="549143"/>
                      <a:pt x="63205" y="453322"/>
                      <a:pt x="103876" y="369597"/>
                    </a:cubicBezTo>
                    <a:cubicBezTo>
                      <a:pt x="118640" y="339117"/>
                      <a:pt x="142453" y="316828"/>
                      <a:pt x="162360" y="289968"/>
                    </a:cubicBezTo>
                    <a:cubicBezTo>
                      <a:pt x="183410" y="261488"/>
                      <a:pt x="195316" y="226246"/>
                      <a:pt x="202651" y="191956"/>
                    </a:cubicBezTo>
                    <a:cubicBezTo>
                      <a:pt x="214081" y="138711"/>
                      <a:pt x="218081" y="66892"/>
                      <a:pt x="191316" y="17267"/>
                    </a:cubicBezTo>
                    <a:cubicBezTo>
                      <a:pt x="183124" y="2027"/>
                      <a:pt x="189411" y="-1307"/>
                      <a:pt x="203222" y="408"/>
                    </a:cubicBezTo>
                    <a:cubicBezTo>
                      <a:pt x="262563" y="7933"/>
                      <a:pt x="313807" y="30126"/>
                      <a:pt x="348955" y="81370"/>
                    </a:cubicBezTo>
                    <a:cubicBezTo>
                      <a:pt x="372100" y="115089"/>
                      <a:pt x="386388" y="152332"/>
                      <a:pt x="393532" y="192241"/>
                    </a:cubicBezTo>
                    <a:cubicBezTo>
                      <a:pt x="418678" y="331021"/>
                      <a:pt x="393436" y="462180"/>
                      <a:pt x="331333" y="587053"/>
                    </a:cubicBezTo>
                    <a:cubicBezTo>
                      <a:pt x="297520" y="655061"/>
                      <a:pt x="251323" y="713545"/>
                      <a:pt x="187792" y="756502"/>
                    </a:cubicBezTo>
                    <a:cubicBezTo>
                      <a:pt x="129594" y="795841"/>
                      <a:pt x="72444" y="820510"/>
                      <a:pt x="911" y="809938"/>
                    </a:cubicBezTo>
                    <a:cubicBezTo>
                      <a:pt x="-2327" y="806318"/>
                      <a:pt x="3673" y="803080"/>
                      <a:pt x="9388" y="787840"/>
                    </a:cubicBezTo>
                    <a:close/>
                  </a:path>
                </a:pathLst>
              </a:custGeom>
              <a:grpFill/>
              <a:ln w="9525" cap="flat">
                <a:noFill/>
                <a:prstDash val="solid"/>
                <a:miter/>
              </a:ln>
            </p:spPr>
            <p:txBody>
              <a:bodyPr rtlCol="0" anchor="ctr"/>
              <a:lstStyle/>
              <a:p>
                <a:endParaRPr lang="ko-KR" altLang="en-US"/>
              </a:p>
            </p:txBody>
          </p:sp>
          <p:sp>
            <p:nvSpPr>
              <p:cNvPr id="17" name="자유형: 도형 16">
                <a:extLst>
                  <a:ext uri="{FF2B5EF4-FFF2-40B4-BE49-F238E27FC236}">
                    <a16:creationId xmlns:a16="http://schemas.microsoft.com/office/drawing/2014/main" id="{6D080243-AC2C-493C-BD97-ED71E08771DD}"/>
                  </a:ext>
                </a:extLst>
              </p:cNvPr>
              <p:cNvSpPr/>
              <p:nvPr/>
            </p:nvSpPr>
            <p:spPr>
              <a:xfrm>
                <a:off x="6066139" y="2539125"/>
                <a:ext cx="306416" cy="787670"/>
              </a:xfrm>
              <a:custGeom>
                <a:avLst/>
                <a:gdLst>
                  <a:gd name="connsiteX0" fmla="*/ 16906 w 306416"/>
                  <a:gd name="connsiteY0" fmla="*/ 686611 h 787670"/>
                  <a:gd name="connsiteX1" fmla="*/ 32050 w 306416"/>
                  <a:gd name="connsiteY1" fmla="*/ 379524 h 787670"/>
                  <a:gd name="connsiteX2" fmla="*/ 145874 w 306416"/>
                  <a:gd name="connsiteY2" fmla="*/ 126731 h 787670"/>
                  <a:gd name="connsiteX3" fmla="*/ 271318 w 306416"/>
                  <a:gd name="connsiteY3" fmla="*/ 4144 h 787670"/>
                  <a:gd name="connsiteX4" fmla="*/ 291607 w 306416"/>
                  <a:gd name="connsiteY4" fmla="*/ 11764 h 787670"/>
                  <a:gd name="connsiteX5" fmla="*/ 305418 w 306416"/>
                  <a:gd name="connsiteY5" fmla="*/ 121683 h 787670"/>
                  <a:gd name="connsiteX6" fmla="*/ 277224 w 306416"/>
                  <a:gd name="connsiteY6" fmla="*/ 225410 h 787670"/>
                  <a:gd name="connsiteX7" fmla="*/ 238552 w 306416"/>
                  <a:gd name="connsiteY7" fmla="*/ 276845 h 787670"/>
                  <a:gd name="connsiteX8" fmla="*/ 172354 w 306416"/>
                  <a:gd name="connsiteY8" fmla="*/ 418291 h 787670"/>
                  <a:gd name="connsiteX9" fmla="*/ 145303 w 306416"/>
                  <a:gd name="connsiteY9" fmla="*/ 584217 h 787670"/>
                  <a:gd name="connsiteX10" fmla="*/ 153589 w 306416"/>
                  <a:gd name="connsiteY10" fmla="*/ 716900 h 787670"/>
                  <a:gd name="connsiteX11" fmla="*/ 141874 w 306416"/>
                  <a:gd name="connsiteY11" fmla="*/ 787671 h 787670"/>
                  <a:gd name="connsiteX12" fmla="*/ 16906 w 306416"/>
                  <a:gd name="connsiteY12" fmla="*/ 686611 h 7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6416" h="787670">
                    <a:moveTo>
                      <a:pt x="16906" y="686611"/>
                    </a:moveTo>
                    <a:cubicBezTo>
                      <a:pt x="-10717" y="596504"/>
                      <a:pt x="-3668" y="524114"/>
                      <a:pt x="32050" y="379524"/>
                    </a:cubicBezTo>
                    <a:cubicBezTo>
                      <a:pt x="53577" y="287799"/>
                      <a:pt x="90724" y="203217"/>
                      <a:pt x="145874" y="126731"/>
                    </a:cubicBezTo>
                    <a:cubicBezTo>
                      <a:pt x="180545" y="78630"/>
                      <a:pt x="219979" y="35481"/>
                      <a:pt x="271318" y="4144"/>
                    </a:cubicBezTo>
                    <a:cubicBezTo>
                      <a:pt x="283415" y="-3285"/>
                      <a:pt x="287035" y="-714"/>
                      <a:pt x="291607" y="11764"/>
                    </a:cubicBezTo>
                    <a:cubicBezTo>
                      <a:pt x="304370" y="46911"/>
                      <a:pt x="308561" y="84535"/>
                      <a:pt x="305418" y="121683"/>
                    </a:cubicBezTo>
                    <a:cubicBezTo>
                      <a:pt x="302370" y="157306"/>
                      <a:pt x="296750" y="194835"/>
                      <a:pt x="277224" y="225410"/>
                    </a:cubicBezTo>
                    <a:cubicBezTo>
                      <a:pt x="265699" y="243507"/>
                      <a:pt x="251316" y="259700"/>
                      <a:pt x="238552" y="276845"/>
                    </a:cubicBezTo>
                    <a:cubicBezTo>
                      <a:pt x="207215" y="318850"/>
                      <a:pt x="184546" y="367332"/>
                      <a:pt x="172354" y="418291"/>
                    </a:cubicBezTo>
                    <a:cubicBezTo>
                      <a:pt x="159209" y="473155"/>
                      <a:pt x="146541" y="527257"/>
                      <a:pt x="145303" y="584217"/>
                    </a:cubicBezTo>
                    <a:cubicBezTo>
                      <a:pt x="148160" y="628413"/>
                      <a:pt x="154066" y="672418"/>
                      <a:pt x="153589" y="716900"/>
                    </a:cubicBezTo>
                    <a:cubicBezTo>
                      <a:pt x="153399" y="733283"/>
                      <a:pt x="148351" y="764525"/>
                      <a:pt x="141874" y="787671"/>
                    </a:cubicBezTo>
                    <a:cubicBezTo>
                      <a:pt x="79104" y="782813"/>
                      <a:pt x="36241" y="749761"/>
                      <a:pt x="16906" y="686611"/>
                    </a:cubicBezTo>
                    <a:close/>
                  </a:path>
                </a:pathLst>
              </a:custGeom>
              <a:grpFill/>
              <a:ln w="9525" cap="flat">
                <a:noFill/>
                <a:prstDash val="solid"/>
                <a:miter/>
              </a:ln>
            </p:spPr>
            <p:txBody>
              <a:bodyPr rtlCol="0" anchor="ctr"/>
              <a:lstStyle/>
              <a:p>
                <a:endParaRPr lang="ko-KR" altLang="en-US"/>
              </a:p>
            </p:txBody>
          </p:sp>
        </p:grpSp>
        <p:grpSp>
          <p:nvGrpSpPr>
            <p:cNvPr id="10" name="그래픽 564">
              <a:extLst>
                <a:ext uri="{FF2B5EF4-FFF2-40B4-BE49-F238E27FC236}">
                  <a16:creationId xmlns:a16="http://schemas.microsoft.com/office/drawing/2014/main" id="{E60062F9-481D-473F-B272-B487128C2BAE}"/>
                </a:ext>
              </a:extLst>
            </p:cNvPr>
            <p:cNvGrpSpPr/>
            <p:nvPr/>
          </p:nvGrpSpPr>
          <p:grpSpPr>
            <a:xfrm>
              <a:off x="6100370" y="2844355"/>
              <a:ext cx="1071360" cy="1171373"/>
              <a:chOff x="6100370" y="2844355"/>
              <a:chExt cx="1071360" cy="1171373"/>
            </a:xfrm>
            <a:grpFill/>
          </p:grpSpPr>
          <p:sp>
            <p:nvSpPr>
              <p:cNvPr id="14" name="자유형: 도형 13">
                <a:extLst>
                  <a:ext uri="{FF2B5EF4-FFF2-40B4-BE49-F238E27FC236}">
                    <a16:creationId xmlns:a16="http://schemas.microsoft.com/office/drawing/2014/main" id="{53D06C7D-1903-4C6D-9273-9551039DE409}"/>
                  </a:ext>
                </a:extLst>
              </p:cNvPr>
              <p:cNvSpPr/>
              <p:nvPr/>
            </p:nvSpPr>
            <p:spPr>
              <a:xfrm>
                <a:off x="6244680" y="2846258"/>
                <a:ext cx="927050" cy="1169471"/>
              </a:xfrm>
              <a:custGeom>
                <a:avLst/>
                <a:gdLst>
                  <a:gd name="connsiteX0" fmla="*/ 25055 w 927050"/>
                  <a:gd name="connsiteY0" fmla="*/ 1100901 h 1169471"/>
                  <a:gd name="connsiteX1" fmla="*/ 139165 w 927050"/>
                  <a:gd name="connsiteY1" fmla="*/ 891256 h 1169471"/>
                  <a:gd name="connsiteX2" fmla="*/ 387862 w 927050"/>
                  <a:gd name="connsiteY2" fmla="*/ 514637 h 1169471"/>
                  <a:gd name="connsiteX3" fmla="*/ 518450 w 927050"/>
                  <a:gd name="connsiteY3" fmla="*/ 424245 h 1169471"/>
                  <a:gd name="connsiteX4" fmla="*/ 631131 w 927050"/>
                  <a:gd name="connsiteY4" fmla="*/ 296324 h 1169471"/>
                  <a:gd name="connsiteX5" fmla="*/ 705521 w 927050"/>
                  <a:gd name="connsiteY5" fmla="*/ 24862 h 1169471"/>
                  <a:gd name="connsiteX6" fmla="*/ 732382 w 927050"/>
                  <a:gd name="connsiteY6" fmla="*/ 5430 h 1169471"/>
                  <a:gd name="connsiteX7" fmla="*/ 911452 w 927050"/>
                  <a:gd name="connsiteY7" fmla="*/ 204979 h 1169471"/>
                  <a:gd name="connsiteX8" fmla="*/ 921167 w 927050"/>
                  <a:gd name="connsiteY8" fmla="*/ 396813 h 1169471"/>
                  <a:gd name="connsiteX9" fmla="*/ 619606 w 927050"/>
                  <a:gd name="connsiteY9" fmla="*/ 964408 h 1169471"/>
                  <a:gd name="connsiteX10" fmla="*/ 312520 w 927050"/>
                  <a:gd name="connsiteY10" fmla="*/ 1146716 h 1169471"/>
                  <a:gd name="connsiteX11" fmla="*/ 481 w 927050"/>
                  <a:gd name="connsiteY11" fmla="*/ 1129952 h 1169471"/>
                  <a:gd name="connsiteX12" fmla="*/ 25055 w 927050"/>
                  <a:gd name="connsiteY12" fmla="*/ 1100901 h 116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7050" h="1169471">
                    <a:moveTo>
                      <a:pt x="25055" y="1100901"/>
                    </a:moveTo>
                    <a:cubicBezTo>
                      <a:pt x="83920" y="1044418"/>
                      <a:pt x="106684" y="963550"/>
                      <a:pt x="139165" y="891256"/>
                    </a:cubicBezTo>
                    <a:cubicBezTo>
                      <a:pt x="200220" y="755429"/>
                      <a:pt x="282230" y="620746"/>
                      <a:pt x="387862" y="514637"/>
                    </a:cubicBezTo>
                    <a:cubicBezTo>
                      <a:pt x="426248" y="476061"/>
                      <a:pt x="474254" y="454630"/>
                      <a:pt x="518450" y="424245"/>
                    </a:cubicBezTo>
                    <a:cubicBezTo>
                      <a:pt x="565408" y="391955"/>
                      <a:pt x="601984" y="344616"/>
                      <a:pt x="631131" y="296324"/>
                    </a:cubicBezTo>
                    <a:cubicBezTo>
                      <a:pt x="676375" y="221362"/>
                      <a:pt x="720190" y="114301"/>
                      <a:pt x="705521" y="24862"/>
                    </a:cubicBezTo>
                    <a:cubicBezTo>
                      <a:pt x="701044" y="-2571"/>
                      <a:pt x="712379" y="-4380"/>
                      <a:pt x="732382" y="5430"/>
                    </a:cubicBezTo>
                    <a:cubicBezTo>
                      <a:pt x="818583" y="48007"/>
                      <a:pt x="884877" y="108586"/>
                      <a:pt x="911452" y="204979"/>
                    </a:cubicBezTo>
                    <a:cubicBezTo>
                      <a:pt x="928882" y="268321"/>
                      <a:pt x="931073" y="332519"/>
                      <a:pt x="921167" y="396813"/>
                    </a:cubicBezTo>
                    <a:cubicBezTo>
                      <a:pt x="886687" y="620936"/>
                      <a:pt x="779530" y="807150"/>
                      <a:pt x="619606" y="964408"/>
                    </a:cubicBezTo>
                    <a:cubicBezTo>
                      <a:pt x="532547" y="1050037"/>
                      <a:pt x="431677" y="1114712"/>
                      <a:pt x="312520" y="1146716"/>
                    </a:cubicBezTo>
                    <a:cubicBezTo>
                      <a:pt x="203458" y="1175958"/>
                      <a:pt x="103636" y="1183483"/>
                      <a:pt x="481" y="1129952"/>
                    </a:cubicBezTo>
                    <a:cubicBezTo>
                      <a:pt x="-2472" y="1122808"/>
                      <a:pt x="8482" y="1120999"/>
                      <a:pt x="25055" y="1100901"/>
                    </a:cubicBezTo>
                    <a:close/>
                  </a:path>
                </a:pathLst>
              </a:custGeom>
              <a:grpFill/>
              <a:ln w="9525" cap="flat">
                <a:noFill/>
                <a:prstDash val="solid"/>
                <a:miter/>
              </a:ln>
            </p:spPr>
            <p:txBody>
              <a:bodyPr rtlCol="0" anchor="ctr"/>
              <a:lstStyle/>
              <a:p>
                <a:endParaRPr lang="ko-KR" altLang="en-US"/>
              </a:p>
            </p:txBody>
          </p:sp>
          <p:sp>
            <p:nvSpPr>
              <p:cNvPr id="15" name="자유형: 도형 14">
                <a:extLst>
                  <a:ext uri="{FF2B5EF4-FFF2-40B4-BE49-F238E27FC236}">
                    <a16:creationId xmlns:a16="http://schemas.microsoft.com/office/drawing/2014/main" id="{2AE274CD-083A-44E7-AA58-E857ED60C5A3}"/>
                  </a:ext>
                </a:extLst>
              </p:cNvPr>
              <p:cNvSpPr/>
              <p:nvPr/>
            </p:nvSpPr>
            <p:spPr>
              <a:xfrm>
                <a:off x="6100370" y="2844355"/>
                <a:ext cx="771583" cy="1124520"/>
              </a:xfrm>
              <a:custGeom>
                <a:avLst/>
                <a:gdLst>
                  <a:gd name="connsiteX0" fmla="*/ 201 w 771583"/>
                  <a:gd name="connsiteY0" fmla="*/ 905636 h 1124520"/>
                  <a:gd name="connsiteX1" fmla="*/ 184224 w 771583"/>
                  <a:gd name="connsiteY1" fmla="*/ 446817 h 1124520"/>
                  <a:gd name="connsiteX2" fmla="*/ 489786 w 771583"/>
                  <a:gd name="connsiteY2" fmla="*/ 122300 h 1124520"/>
                  <a:gd name="connsiteX3" fmla="*/ 744675 w 771583"/>
                  <a:gd name="connsiteY3" fmla="*/ 1618 h 1124520"/>
                  <a:gd name="connsiteX4" fmla="*/ 771536 w 771583"/>
                  <a:gd name="connsiteY4" fmla="*/ 23716 h 1124520"/>
                  <a:gd name="connsiteX5" fmla="*/ 734864 w 771583"/>
                  <a:gd name="connsiteY5" fmla="*/ 198024 h 1124520"/>
                  <a:gd name="connsiteX6" fmla="*/ 637709 w 771583"/>
                  <a:gd name="connsiteY6" fmla="*/ 340899 h 1124520"/>
                  <a:gd name="connsiteX7" fmla="*/ 551889 w 771583"/>
                  <a:gd name="connsiteY7" fmla="*/ 398811 h 1124520"/>
                  <a:gd name="connsiteX8" fmla="*/ 377105 w 771583"/>
                  <a:gd name="connsiteY8" fmla="*/ 579024 h 1124520"/>
                  <a:gd name="connsiteX9" fmla="*/ 249089 w 771583"/>
                  <a:gd name="connsiteY9" fmla="*/ 817054 h 1124520"/>
                  <a:gd name="connsiteX10" fmla="*/ 192130 w 771583"/>
                  <a:gd name="connsiteY10" fmla="*/ 1023079 h 1124520"/>
                  <a:gd name="connsiteX11" fmla="*/ 137266 w 771583"/>
                  <a:gd name="connsiteY11" fmla="*/ 1124521 h 1124520"/>
                  <a:gd name="connsiteX12" fmla="*/ 201 w 771583"/>
                  <a:gd name="connsiteY12" fmla="*/ 905636 h 112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583" h="1124520">
                    <a:moveTo>
                      <a:pt x="201" y="905636"/>
                    </a:moveTo>
                    <a:cubicBezTo>
                      <a:pt x="5535" y="754189"/>
                      <a:pt x="54208" y="647794"/>
                      <a:pt x="184224" y="446817"/>
                    </a:cubicBezTo>
                    <a:cubicBezTo>
                      <a:pt x="264996" y="318706"/>
                      <a:pt x="365866" y="209549"/>
                      <a:pt x="489786" y="122300"/>
                    </a:cubicBezTo>
                    <a:cubicBezTo>
                      <a:pt x="567701" y="67436"/>
                      <a:pt x="650282" y="22478"/>
                      <a:pt x="744675" y="1618"/>
                    </a:cubicBezTo>
                    <a:cubicBezTo>
                      <a:pt x="766868" y="-3239"/>
                      <a:pt x="771155" y="2476"/>
                      <a:pt x="771536" y="23716"/>
                    </a:cubicBezTo>
                    <a:cubicBezTo>
                      <a:pt x="772488" y="83914"/>
                      <a:pt x="759153" y="143160"/>
                      <a:pt x="734864" y="198024"/>
                    </a:cubicBezTo>
                    <a:cubicBezTo>
                      <a:pt x="711623" y="250602"/>
                      <a:pt x="683429" y="304704"/>
                      <a:pt x="637709" y="340899"/>
                    </a:cubicBezTo>
                    <a:cubicBezTo>
                      <a:pt x="610658" y="362330"/>
                      <a:pt x="580464" y="379380"/>
                      <a:pt x="551889" y="398811"/>
                    </a:cubicBezTo>
                    <a:cubicBezTo>
                      <a:pt x="482261" y="446245"/>
                      <a:pt x="422444" y="507967"/>
                      <a:pt x="377105" y="579024"/>
                    </a:cubicBezTo>
                    <a:cubicBezTo>
                      <a:pt x="328337" y="655510"/>
                      <a:pt x="280712" y="731138"/>
                      <a:pt x="249089" y="817054"/>
                    </a:cubicBezTo>
                    <a:cubicBezTo>
                      <a:pt x="230230" y="885729"/>
                      <a:pt x="216133" y="955738"/>
                      <a:pt x="192130" y="1023079"/>
                    </a:cubicBezTo>
                    <a:cubicBezTo>
                      <a:pt x="183272" y="1047844"/>
                      <a:pt x="159269" y="1092707"/>
                      <a:pt x="137266" y="1124521"/>
                    </a:cubicBezTo>
                    <a:cubicBezTo>
                      <a:pt x="44302" y="1084420"/>
                      <a:pt x="-3514" y="1011745"/>
                      <a:pt x="201" y="905636"/>
                    </a:cubicBezTo>
                    <a:close/>
                  </a:path>
                </a:pathLst>
              </a:custGeom>
              <a:grpFill/>
              <a:ln w="9525" cap="flat">
                <a:noFill/>
                <a:prstDash val="solid"/>
                <a:miter/>
              </a:ln>
            </p:spPr>
            <p:txBody>
              <a:bodyPr rtlCol="0" anchor="ctr"/>
              <a:lstStyle/>
              <a:p>
                <a:endParaRPr lang="ko-KR" altLang="en-US"/>
              </a:p>
            </p:txBody>
          </p:sp>
        </p:grpSp>
        <p:grpSp>
          <p:nvGrpSpPr>
            <p:cNvPr id="11" name="그래픽 564">
              <a:extLst>
                <a:ext uri="{FF2B5EF4-FFF2-40B4-BE49-F238E27FC236}">
                  <a16:creationId xmlns:a16="http://schemas.microsoft.com/office/drawing/2014/main" id="{D27FFDA8-82AE-457D-A660-E701CBA3DC2C}"/>
                </a:ext>
              </a:extLst>
            </p:cNvPr>
            <p:cNvGrpSpPr/>
            <p:nvPr/>
          </p:nvGrpSpPr>
          <p:grpSpPr>
            <a:xfrm>
              <a:off x="5024465" y="2869466"/>
              <a:ext cx="1391408" cy="1472921"/>
              <a:chOff x="5024465" y="2869466"/>
              <a:chExt cx="1391408" cy="1472921"/>
            </a:xfrm>
            <a:grpFill/>
          </p:grpSpPr>
          <p:sp>
            <p:nvSpPr>
              <p:cNvPr id="12" name="자유형: 도형 11">
                <a:extLst>
                  <a:ext uri="{FF2B5EF4-FFF2-40B4-BE49-F238E27FC236}">
                    <a16:creationId xmlns:a16="http://schemas.microsoft.com/office/drawing/2014/main" id="{50196614-11B0-4578-B725-A376DE28017B}"/>
                  </a:ext>
                </a:extLst>
              </p:cNvPr>
              <p:cNvSpPr/>
              <p:nvPr/>
            </p:nvSpPr>
            <p:spPr>
              <a:xfrm>
                <a:off x="5024465" y="2876338"/>
                <a:ext cx="1216501" cy="1466049"/>
              </a:xfrm>
              <a:custGeom>
                <a:avLst/>
                <a:gdLst>
                  <a:gd name="connsiteX0" fmla="*/ 1183548 w 1216501"/>
                  <a:gd name="connsiteY0" fmla="*/ 1372478 h 1466049"/>
                  <a:gd name="connsiteX1" fmla="*/ 1028957 w 1216501"/>
                  <a:gd name="connsiteY1" fmla="*/ 1110350 h 1466049"/>
                  <a:gd name="connsiteX2" fmla="*/ 695582 w 1216501"/>
                  <a:gd name="connsiteY2" fmla="*/ 641434 h 1466049"/>
                  <a:gd name="connsiteX3" fmla="*/ 525275 w 1216501"/>
                  <a:gd name="connsiteY3" fmla="*/ 531896 h 1466049"/>
                  <a:gd name="connsiteX4" fmla="*/ 376114 w 1216501"/>
                  <a:gd name="connsiteY4" fmla="*/ 373876 h 1466049"/>
                  <a:gd name="connsiteX5" fmla="*/ 269529 w 1216501"/>
                  <a:gd name="connsiteY5" fmla="*/ 31262 h 1466049"/>
                  <a:gd name="connsiteX6" fmla="*/ 234382 w 1216501"/>
                  <a:gd name="connsiteY6" fmla="*/ 7735 h 1466049"/>
                  <a:gd name="connsiteX7" fmla="*/ 15116 w 1216501"/>
                  <a:gd name="connsiteY7" fmla="*/ 269768 h 1466049"/>
                  <a:gd name="connsiteX8" fmla="*/ 11116 w 1216501"/>
                  <a:gd name="connsiteY8" fmla="*/ 514561 h 1466049"/>
                  <a:gd name="connsiteX9" fmla="*/ 420024 w 1216501"/>
                  <a:gd name="connsiteY9" fmla="*/ 1224364 h 1466049"/>
                  <a:gd name="connsiteX10" fmla="*/ 819217 w 1216501"/>
                  <a:gd name="connsiteY10" fmla="*/ 1443248 h 1466049"/>
                  <a:gd name="connsiteX11" fmla="*/ 1215933 w 1216501"/>
                  <a:gd name="connsiteY11" fmla="*/ 1408292 h 1466049"/>
                  <a:gd name="connsiteX12" fmla="*/ 1183548 w 1216501"/>
                  <a:gd name="connsiteY12" fmla="*/ 1372478 h 146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501" h="1466049">
                    <a:moveTo>
                      <a:pt x="1183548" y="1372478"/>
                    </a:moveTo>
                    <a:cubicBezTo>
                      <a:pt x="1106015" y="1303135"/>
                      <a:pt x="1073534" y="1201028"/>
                      <a:pt x="1028957" y="1110350"/>
                    </a:cubicBezTo>
                    <a:cubicBezTo>
                      <a:pt x="945138" y="939947"/>
                      <a:pt x="834838" y="771926"/>
                      <a:pt x="695582" y="641434"/>
                    </a:cubicBezTo>
                    <a:cubicBezTo>
                      <a:pt x="645005" y="593999"/>
                      <a:pt x="582902" y="568758"/>
                      <a:pt x="525275" y="531896"/>
                    </a:cubicBezTo>
                    <a:cubicBezTo>
                      <a:pt x="464125" y="492844"/>
                      <a:pt x="415357" y="434170"/>
                      <a:pt x="376114" y="373876"/>
                    </a:cubicBezTo>
                    <a:cubicBezTo>
                      <a:pt x="315154" y="280341"/>
                      <a:pt x="254765" y="145943"/>
                      <a:pt x="269529" y="31262"/>
                    </a:cubicBezTo>
                    <a:cubicBezTo>
                      <a:pt x="274101" y="-3885"/>
                      <a:pt x="259433" y="-5695"/>
                      <a:pt x="234382" y="7735"/>
                    </a:cubicBezTo>
                    <a:cubicBezTo>
                      <a:pt x="126559" y="65743"/>
                      <a:pt x="44739" y="145753"/>
                      <a:pt x="15116" y="269768"/>
                    </a:cubicBezTo>
                    <a:cubicBezTo>
                      <a:pt x="-4315" y="351207"/>
                      <a:pt x="-4315" y="433027"/>
                      <a:pt x="11116" y="514561"/>
                    </a:cubicBezTo>
                    <a:cubicBezTo>
                      <a:pt x="64837" y="798596"/>
                      <a:pt x="209426" y="1031101"/>
                      <a:pt x="420024" y="1224364"/>
                    </a:cubicBezTo>
                    <a:cubicBezTo>
                      <a:pt x="534705" y="1329615"/>
                      <a:pt x="665960" y="1407625"/>
                      <a:pt x="819217" y="1443248"/>
                    </a:cubicBezTo>
                    <a:cubicBezTo>
                      <a:pt x="959425" y="1475824"/>
                      <a:pt x="1086870" y="1480967"/>
                      <a:pt x="1215933" y="1408292"/>
                    </a:cubicBezTo>
                    <a:cubicBezTo>
                      <a:pt x="1219553" y="1399147"/>
                      <a:pt x="1205551" y="1397338"/>
                      <a:pt x="1183548" y="1372478"/>
                    </a:cubicBezTo>
                    <a:close/>
                  </a:path>
                </a:pathLst>
              </a:custGeom>
              <a:grpFill/>
              <a:ln w="9525" cap="flat">
                <a:noFill/>
                <a:prstDash val="solid"/>
                <a:miter/>
              </a:ln>
            </p:spPr>
            <p:txBody>
              <a:bodyPr rtlCol="0" anchor="ctr"/>
              <a:lstStyle/>
              <a:p>
                <a:endParaRPr lang="ko-KR" altLang="en-US"/>
              </a:p>
            </p:txBody>
          </p:sp>
          <p:sp>
            <p:nvSpPr>
              <p:cNvPr id="13" name="자유형: 도형 12">
                <a:extLst>
                  <a:ext uri="{FF2B5EF4-FFF2-40B4-BE49-F238E27FC236}">
                    <a16:creationId xmlns:a16="http://schemas.microsoft.com/office/drawing/2014/main" id="{A7F73356-603B-45BB-8081-3D10977B1BC4}"/>
                  </a:ext>
                </a:extLst>
              </p:cNvPr>
              <p:cNvSpPr/>
              <p:nvPr/>
            </p:nvSpPr>
            <p:spPr>
              <a:xfrm>
                <a:off x="5393692" y="2869466"/>
                <a:ext cx="1022181" cy="1405448"/>
              </a:xfrm>
              <a:custGeom>
                <a:avLst/>
                <a:gdLst>
                  <a:gd name="connsiteX0" fmla="*/ 1021204 w 1022181"/>
                  <a:gd name="connsiteY0" fmla="*/ 1120746 h 1405448"/>
                  <a:gd name="connsiteX1" fmla="*/ 766696 w 1022181"/>
                  <a:gd name="connsiteY1" fmla="*/ 544293 h 1405448"/>
                  <a:gd name="connsiteX2" fmla="*/ 363217 w 1022181"/>
                  <a:gd name="connsiteY2" fmla="*/ 144148 h 1405448"/>
                  <a:gd name="connsiteX3" fmla="*/ 33271 w 1022181"/>
                  <a:gd name="connsiteY3" fmla="*/ 1559 h 1405448"/>
                  <a:gd name="connsiteX4" fmla="*/ 29 w 1022181"/>
                  <a:gd name="connsiteY4" fmla="*/ 30896 h 1405448"/>
                  <a:gd name="connsiteX5" fmla="*/ 54416 w 1022181"/>
                  <a:gd name="connsiteY5" fmla="*/ 251399 h 1405448"/>
                  <a:gd name="connsiteX6" fmla="*/ 184433 w 1022181"/>
                  <a:gd name="connsiteY6" fmla="*/ 429136 h 1405448"/>
                  <a:gd name="connsiteX7" fmla="*/ 296256 w 1022181"/>
                  <a:gd name="connsiteY7" fmla="*/ 499145 h 1405448"/>
                  <a:gd name="connsiteX8" fmla="*/ 526856 w 1022181"/>
                  <a:gd name="connsiteY8" fmla="*/ 721077 h 1405448"/>
                  <a:gd name="connsiteX9" fmla="*/ 700402 w 1022181"/>
                  <a:gd name="connsiteY9" fmla="*/ 1018733 h 1405448"/>
                  <a:gd name="connsiteX10" fmla="*/ 781936 w 1022181"/>
                  <a:gd name="connsiteY10" fmla="*/ 1278671 h 1405448"/>
                  <a:gd name="connsiteX11" fmla="*/ 856326 w 1022181"/>
                  <a:gd name="connsiteY11" fmla="*/ 1405448 h 1405448"/>
                  <a:gd name="connsiteX12" fmla="*/ 1021204 w 1022181"/>
                  <a:gd name="connsiteY12" fmla="*/ 1120746 h 140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181" h="1405448">
                    <a:moveTo>
                      <a:pt x="1021204" y="1120746"/>
                    </a:moveTo>
                    <a:cubicBezTo>
                      <a:pt x="1007774" y="928055"/>
                      <a:pt x="941099" y="794705"/>
                      <a:pt x="766696" y="544293"/>
                    </a:cubicBezTo>
                    <a:cubicBezTo>
                      <a:pt x="658206" y="384654"/>
                      <a:pt x="524951" y="249971"/>
                      <a:pt x="363217" y="144148"/>
                    </a:cubicBezTo>
                    <a:cubicBezTo>
                      <a:pt x="261585" y="77663"/>
                      <a:pt x="154334" y="23942"/>
                      <a:pt x="33271" y="1559"/>
                    </a:cubicBezTo>
                    <a:cubicBezTo>
                      <a:pt x="4791" y="-3680"/>
                      <a:pt x="-448" y="3845"/>
                      <a:pt x="29" y="30896"/>
                    </a:cubicBezTo>
                    <a:cubicBezTo>
                      <a:pt x="1457" y="107572"/>
                      <a:pt x="21079" y="182534"/>
                      <a:pt x="54416" y="251399"/>
                    </a:cubicBezTo>
                    <a:cubicBezTo>
                      <a:pt x="86325" y="317312"/>
                      <a:pt x="124616" y="385035"/>
                      <a:pt x="184433" y="429136"/>
                    </a:cubicBezTo>
                    <a:cubicBezTo>
                      <a:pt x="219866" y="455234"/>
                      <a:pt x="259109" y="475713"/>
                      <a:pt x="296256" y="499145"/>
                    </a:cubicBezTo>
                    <a:cubicBezTo>
                      <a:pt x="387125" y="556485"/>
                      <a:pt x="465992" y="632590"/>
                      <a:pt x="526856" y="721077"/>
                    </a:cubicBezTo>
                    <a:cubicBezTo>
                      <a:pt x="592388" y="816327"/>
                      <a:pt x="656301" y="910720"/>
                      <a:pt x="700402" y="1018733"/>
                    </a:cubicBezTo>
                    <a:cubicBezTo>
                      <a:pt x="727358" y="1105411"/>
                      <a:pt x="748503" y="1193993"/>
                      <a:pt x="781936" y="1278671"/>
                    </a:cubicBezTo>
                    <a:cubicBezTo>
                      <a:pt x="794223" y="1309913"/>
                      <a:pt x="826894" y="1366015"/>
                      <a:pt x="856326" y="1405448"/>
                    </a:cubicBezTo>
                    <a:cubicBezTo>
                      <a:pt x="972817" y="1350489"/>
                      <a:pt x="1030538" y="1255906"/>
                      <a:pt x="1021204" y="1120746"/>
                    </a:cubicBezTo>
                    <a:close/>
                  </a:path>
                </a:pathLst>
              </a:custGeom>
              <a:grpFill/>
              <a:ln w="9525" cap="flat">
                <a:noFill/>
                <a:prstDash val="solid"/>
                <a:miter/>
              </a:ln>
            </p:spPr>
            <p:txBody>
              <a:bodyPr rtlCol="0" anchor="ctr"/>
              <a:lstStyle/>
              <a:p>
                <a:endParaRPr lang="ko-KR" altLang="en-US"/>
              </a:p>
            </p:txBody>
          </p:sp>
        </p:grpSp>
      </p:grpSp>
      <p:pic>
        <p:nvPicPr>
          <p:cNvPr id="4" name="Picture 3" descr="A table of numbers with numbers&#10;&#10;Description automatically generated">
            <a:extLst>
              <a:ext uri="{FF2B5EF4-FFF2-40B4-BE49-F238E27FC236}">
                <a16:creationId xmlns:a16="http://schemas.microsoft.com/office/drawing/2014/main" id="{14145566-841E-FD71-DB9B-64ED8E5A7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072" y="2177269"/>
            <a:ext cx="2577627" cy="3895511"/>
          </a:xfrm>
          <a:prstGeom prst="rect">
            <a:avLst/>
          </a:prstGeom>
        </p:spPr>
      </p:pic>
      <p:pic>
        <p:nvPicPr>
          <p:cNvPr id="20" name="Picture 19">
            <a:extLst>
              <a:ext uri="{FF2B5EF4-FFF2-40B4-BE49-F238E27FC236}">
                <a16:creationId xmlns:a16="http://schemas.microsoft.com/office/drawing/2014/main" id="{ED34EC24-5557-9CF5-FFB1-1617F6436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663" y="3636954"/>
            <a:ext cx="7758146" cy="792123"/>
          </a:xfrm>
          <a:prstGeom prst="rect">
            <a:avLst/>
          </a:prstGeom>
        </p:spPr>
      </p:pic>
    </p:spTree>
    <p:extLst>
      <p:ext uri="{BB962C8B-B14F-4D97-AF65-F5344CB8AC3E}">
        <p14:creationId xmlns:p14="http://schemas.microsoft.com/office/powerpoint/2010/main" val="3130827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90BFB6-B7A6-4D2D-894C-C0E6AF751444}"/>
              </a:ext>
            </a:extLst>
          </p:cNvPr>
          <p:cNvSpPr txBox="1"/>
          <p:nvPr/>
        </p:nvSpPr>
        <p:spPr>
          <a:xfrm>
            <a:off x="1314227" y="268028"/>
            <a:ext cx="9416052" cy="1323439"/>
          </a:xfrm>
          <a:prstGeom prst="rect">
            <a:avLst/>
          </a:prstGeom>
          <a:noFill/>
        </p:spPr>
        <p:txBody>
          <a:bodyPr wrap="square" rtlCol="0" anchor="ctr">
            <a:spAutoFit/>
          </a:bodyPr>
          <a:lstStyle/>
          <a:p>
            <a:pPr algn="ctr"/>
            <a:r>
              <a:rPr lang="en-US" altLang="ko-KR" sz="4000" dirty="0">
                <a:solidFill>
                  <a:schemeClr val="bg1"/>
                </a:solidFill>
                <a:latin typeface="Algerian" pitchFamily="82" charset="77"/>
                <a:cs typeface="Arial" pitchFamily="34" charset="0"/>
              </a:rPr>
              <a:t>Support Vector Machine (Kernel Model) - Non Linear Version </a:t>
            </a:r>
            <a:endParaRPr lang="ko-KR" altLang="en-US" sz="4000" dirty="0">
              <a:solidFill>
                <a:schemeClr val="bg1"/>
              </a:solidFill>
              <a:latin typeface="Algerian" pitchFamily="82" charset="77"/>
              <a:cs typeface="Arial" pitchFamily="34" charset="0"/>
            </a:endParaRPr>
          </a:p>
        </p:txBody>
      </p:sp>
      <p:grpSp>
        <p:nvGrpSpPr>
          <p:cNvPr id="8" name="그룹 7">
            <a:extLst>
              <a:ext uri="{FF2B5EF4-FFF2-40B4-BE49-F238E27FC236}">
                <a16:creationId xmlns:a16="http://schemas.microsoft.com/office/drawing/2014/main" id="{51983AAA-B02D-4E2F-9620-96697DA09F83}"/>
              </a:ext>
            </a:extLst>
          </p:cNvPr>
          <p:cNvGrpSpPr/>
          <p:nvPr/>
        </p:nvGrpSpPr>
        <p:grpSpPr>
          <a:xfrm>
            <a:off x="5686424" y="1761511"/>
            <a:ext cx="819152" cy="695396"/>
            <a:chOff x="5024465" y="2519525"/>
            <a:chExt cx="2147265" cy="1822862"/>
          </a:xfrm>
          <a:solidFill>
            <a:schemeClr val="bg1"/>
          </a:solidFill>
        </p:grpSpPr>
        <p:grpSp>
          <p:nvGrpSpPr>
            <p:cNvPr id="9" name="그래픽 564">
              <a:extLst>
                <a:ext uri="{FF2B5EF4-FFF2-40B4-BE49-F238E27FC236}">
                  <a16:creationId xmlns:a16="http://schemas.microsoft.com/office/drawing/2014/main" id="{FF59D1CE-73E7-4770-9DA3-267412F9795F}"/>
                </a:ext>
              </a:extLst>
            </p:cNvPr>
            <p:cNvGrpSpPr/>
            <p:nvPr/>
          </p:nvGrpSpPr>
          <p:grpSpPr>
            <a:xfrm>
              <a:off x="6066139" y="2519525"/>
              <a:ext cx="550128" cy="812390"/>
              <a:chOff x="6066139" y="2519525"/>
              <a:chExt cx="550128" cy="812390"/>
            </a:xfrm>
            <a:grpFill/>
          </p:grpSpPr>
          <p:sp>
            <p:nvSpPr>
              <p:cNvPr id="16" name="자유형: 도형 15">
                <a:extLst>
                  <a:ext uri="{FF2B5EF4-FFF2-40B4-BE49-F238E27FC236}">
                    <a16:creationId xmlns:a16="http://schemas.microsoft.com/office/drawing/2014/main" id="{1B137D5F-2C63-4D6E-8F0E-958DA8BAF2F7}"/>
                  </a:ext>
                </a:extLst>
              </p:cNvPr>
              <p:cNvSpPr/>
              <p:nvPr/>
            </p:nvSpPr>
            <p:spPr>
              <a:xfrm>
                <a:off x="6213103" y="2519525"/>
                <a:ext cx="403165" cy="812390"/>
              </a:xfrm>
              <a:custGeom>
                <a:avLst/>
                <a:gdLst>
                  <a:gd name="connsiteX0" fmla="*/ 9388 w 403165"/>
                  <a:gd name="connsiteY0" fmla="*/ 787840 h 812390"/>
                  <a:gd name="connsiteX1" fmla="*/ 33963 w 403165"/>
                  <a:gd name="connsiteY1" fmla="*/ 641440 h 812390"/>
                  <a:gd name="connsiteX2" fmla="*/ 103876 w 403165"/>
                  <a:gd name="connsiteY2" fmla="*/ 369597 h 812390"/>
                  <a:gd name="connsiteX3" fmla="*/ 162360 w 403165"/>
                  <a:gd name="connsiteY3" fmla="*/ 289968 h 812390"/>
                  <a:gd name="connsiteX4" fmla="*/ 202651 w 403165"/>
                  <a:gd name="connsiteY4" fmla="*/ 191956 h 812390"/>
                  <a:gd name="connsiteX5" fmla="*/ 191316 w 403165"/>
                  <a:gd name="connsiteY5" fmla="*/ 17267 h 812390"/>
                  <a:gd name="connsiteX6" fmla="*/ 203222 w 403165"/>
                  <a:gd name="connsiteY6" fmla="*/ 408 h 812390"/>
                  <a:gd name="connsiteX7" fmla="*/ 348955 w 403165"/>
                  <a:gd name="connsiteY7" fmla="*/ 81370 h 812390"/>
                  <a:gd name="connsiteX8" fmla="*/ 393532 w 403165"/>
                  <a:gd name="connsiteY8" fmla="*/ 192241 h 812390"/>
                  <a:gd name="connsiteX9" fmla="*/ 331333 w 403165"/>
                  <a:gd name="connsiteY9" fmla="*/ 587053 h 812390"/>
                  <a:gd name="connsiteX10" fmla="*/ 187792 w 403165"/>
                  <a:gd name="connsiteY10" fmla="*/ 756502 h 812390"/>
                  <a:gd name="connsiteX11" fmla="*/ 911 w 403165"/>
                  <a:gd name="connsiteY11" fmla="*/ 809938 h 812390"/>
                  <a:gd name="connsiteX12" fmla="*/ 9388 w 403165"/>
                  <a:gd name="connsiteY12" fmla="*/ 787840 h 8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3165" h="812390">
                    <a:moveTo>
                      <a:pt x="9388" y="787840"/>
                    </a:moveTo>
                    <a:cubicBezTo>
                      <a:pt x="32534" y="742691"/>
                      <a:pt x="29486" y="690494"/>
                      <a:pt x="33963" y="641440"/>
                    </a:cubicBezTo>
                    <a:cubicBezTo>
                      <a:pt x="42345" y="549143"/>
                      <a:pt x="63205" y="453322"/>
                      <a:pt x="103876" y="369597"/>
                    </a:cubicBezTo>
                    <a:cubicBezTo>
                      <a:pt x="118640" y="339117"/>
                      <a:pt x="142453" y="316828"/>
                      <a:pt x="162360" y="289968"/>
                    </a:cubicBezTo>
                    <a:cubicBezTo>
                      <a:pt x="183410" y="261488"/>
                      <a:pt x="195316" y="226246"/>
                      <a:pt x="202651" y="191956"/>
                    </a:cubicBezTo>
                    <a:cubicBezTo>
                      <a:pt x="214081" y="138711"/>
                      <a:pt x="218081" y="66892"/>
                      <a:pt x="191316" y="17267"/>
                    </a:cubicBezTo>
                    <a:cubicBezTo>
                      <a:pt x="183124" y="2027"/>
                      <a:pt x="189411" y="-1307"/>
                      <a:pt x="203222" y="408"/>
                    </a:cubicBezTo>
                    <a:cubicBezTo>
                      <a:pt x="262563" y="7933"/>
                      <a:pt x="313807" y="30126"/>
                      <a:pt x="348955" y="81370"/>
                    </a:cubicBezTo>
                    <a:cubicBezTo>
                      <a:pt x="372100" y="115089"/>
                      <a:pt x="386388" y="152332"/>
                      <a:pt x="393532" y="192241"/>
                    </a:cubicBezTo>
                    <a:cubicBezTo>
                      <a:pt x="418678" y="331021"/>
                      <a:pt x="393436" y="462180"/>
                      <a:pt x="331333" y="587053"/>
                    </a:cubicBezTo>
                    <a:cubicBezTo>
                      <a:pt x="297520" y="655061"/>
                      <a:pt x="251323" y="713545"/>
                      <a:pt x="187792" y="756502"/>
                    </a:cubicBezTo>
                    <a:cubicBezTo>
                      <a:pt x="129594" y="795841"/>
                      <a:pt x="72444" y="820510"/>
                      <a:pt x="911" y="809938"/>
                    </a:cubicBezTo>
                    <a:cubicBezTo>
                      <a:pt x="-2327" y="806318"/>
                      <a:pt x="3673" y="803080"/>
                      <a:pt x="9388" y="787840"/>
                    </a:cubicBezTo>
                    <a:close/>
                  </a:path>
                </a:pathLst>
              </a:custGeom>
              <a:grpFill/>
              <a:ln w="9525" cap="flat">
                <a:noFill/>
                <a:prstDash val="solid"/>
                <a:miter/>
              </a:ln>
            </p:spPr>
            <p:txBody>
              <a:bodyPr rtlCol="0" anchor="ctr"/>
              <a:lstStyle/>
              <a:p>
                <a:endParaRPr lang="ko-KR" altLang="en-US"/>
              </a:p>
            </p:txBody>
          </p:sp>
          <p:sp>
            <p:nvSpPr>
              <p:cNvPr id="17" name="자유형: 도형 16">
                <a:extLst>
                  <a:ext uri="{FF2B5EF4-FFF2-40B4-BE49-F238E27FC236}">
                    <a16:creationId xmlns:a16="http://schemas.microsoft.com/office/drawing/2014/main" id="{6D080243-AC2C-493C-BD97-ED71E08771DD}"/>
                  </a:ext>
                </a:extLst>
              </p:cNvPr>
              <p:cNvSpPr/>
              <p:nvPr/>
            </p:nvSpPr>
            <p:spPr>
              <a:xfrm>
                <a:off x="6066139" y="2539125"/>
                <a:ext cx="306416" cy="787670"/>
              </a:xfrm>
              <a:custGeom>
                <a:avLst/>
                <a:gdLst>
                  <a:gd name="connsiteX0" fmla="*/ 16906 w 306416"/>
                  <a:gd name="connsiteY0" fmla="*/ 686611 h 787670"/>
                  <a:gd name="connsiteX1" fmla="*/ 32050 w 306416"/>
                  <a:gd name="connsiteY1" fmla="*/ 379524 h 787670"/>
                  <a:gd name="connsiteX2" fmla="*/ 145874 w 306416"/>
                  <a:gd name="connsiteY2" fmla="*/ 126731 h 787670"/>
                  <a:gd name="connsiteX3" fmla="*/ 271318 w 306416"/>
                  <a:gd name="connsiteY3" fmla="*/ 4144 h 787670"/>
                  <a:gd name="connsiteX4" fmla="*/ 291607 w 306416"/>
                  <a:gd name="connsiteY4" fmla="*/ 11764 h 787670"/>
                  <a:gd name="connsiteX5" fmla="*/ 305418 w 306416"/>
                  <a:gd name="connsiteY5" fmla="*/ 121683 h 787670"/>
                  <a:gd name="connsiteX6" fmla="*/ 277224 w 306416"/>
                  <a:gd name="connsiteY6" fmla="*/ 225410 h 787670"/>
                  <a:gd name="connsiteX7" fmla="*/ 238552 w 306416"/>
                  <a:gd name="connsiteY7" fmla="*/ 276845 h 787670"/>
                  <a:gd name="connsiteX8" fmla="*/ 172354 w 306416"/>
                  <a:gd name="connsiteY8" fmla="*/ 418291 h 787670"/>
                  <a:gd name="connsiteX9" fmla="*/ 145303 w 306416"/>
                  <a:gd name="connsiteY9" fmla="*/ 584217 h 787670"/>
                  <a:gd name="connsiteX10" fmla="*/ 153589 w 306416"/>
                  <a:gd name="connsiteY10" fmla="*/ 716900 h 787670"/>
                  <a:gd name="connsiteX11" fmla="*/ 141874 w 306416"/>
                  <a:gd name="connsiteY11" fmla="*/ 787671 h 787670"/>
                  <a:gd name="connsiteX12" fmla="*/ 16906 w 306416"/>
                  <a:gd name="connsiteY12" fmla="*/ 686611 h 7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6416" h="787670">
                    <a:moveTo>
                      <a:pt x="16906" y="686611"/>
                    </a:moveTo>
                    <a:cubicBezTo>
                      <a:pt x="-10717" y="596504"/>
                      <a:pt x="-3668" y="524114"/>
                      <a:pt x="32050" y="379524"/>
                    </a:cubicBezTo>
                    <a:cubicBezTo>
                      <a:pt x="53577" y="287799"/>
                      <a:pt x="90724" y="203217"/>
                      <a:pt x="145874" y="126731"/>
                    </a:cubicBezTo>
                    <a:cubicBezTo>
                      <a:pt x="180545" y="78630"/>
                      <a:pt x="219979" y="35481"/>
                      <a:pt x="271318" y="4144"/>
                    </a:cubicBezTo>
                    <a:cubicBezTo>
                      <a:pt x="283415" y="-3285"/>
                      <a:pt x="287035" y="-714"/>
                      <a:pt x="291607" y="11764"/>
                    </a:cubicBezTo>
                    <a:cubicBezTo>
                      <a:pt x="304370" y="46911"/>
                      <a:pt x="308561" y="84535"/>
                      <a:pt x="305418" y="121683"/>
                    </a:cubicBezTo>
                    <a:cubicBezTo>
                      <a:pt x="302370" y="157306"/>
                      <a:pt x="296750" y="194835"/>
                      <a:pt x="277224" y="225410"/>
                    </a:cubicBezTo>
                    <a:cubicBezTo>
                      <a:pt x="265699" y="243507"/>
                      <a:pt x="251316" y="259700"/>
                      <a:pt x="238552" y="276845"/>
                    </a:cubicBezTo>
                    <a:cubicBezTo>
                      <a:pt x="207215" y="318850"/>
                      <a:pt x="184546" y="367332"/>
                      <a:pt x="172354" y="418291"/>
                    </a:cubicBezTo>
                    <a:cubicBezTo>
                      <a:pt x="159209" y="473155"/>
                      <a:pt x="146541" y="527257"/>
                      <a:pt x="145303" y="584217"/>
                    </a:cubicBezTo>
                    <a:cubicBezTo>
                      <a:pt x="148160" y="628413"/>
                      <a:pt x="154066" y="672418"/>
                      <a:pt x="153589" y="716900"/>
                    </a:cubicBezTo>
                    <a:cubicBezTo>
                      <a:pt x="153399" y="733283"/>
                      <a:pt x="148351" y="764525"/>
                      <a:pt x="141874" y="787671"/>
                    </a:cubicBezTo>
                    <a:cubicBezTo>
                      <a:pt x="79104" y="782813"/>
                      <a:pt x="36241" y="749761"/>
                      <a:pt x="16906" y="686611"/>
                    </a:cubicBezTo>
                    <a:close/>
                  </a:path>
                </a:pathLst>
              </a:custGeom>
              <a:grpFill/>
              <a:ln w="9525" cap="flat">
                <a:noFill/>
                <a:prstDash val="solid"/>
                <a:miter/>
              </a:ln>
            </p:spPr>
            <p:txBody>
              <a:bodyPr rtlCol="0" anchor="ctr"/>
              <a:lstStyle/>
              <a:p>
                <a:endParaRPr lang="ko-KR" altLang="en-US"/>
              </a:p>
            </p:txBody>
          </p:sp>
        </p:grpSp>
        <p:grpSp>
          <p:nvGrpSpPr>
            <p:cNvPr id="10" name="그래픽 564">
              <a:extLst>
                <a:ext uri="{FF2B5EF4-FFF2-40B4-BE49-F238E27FC236}">
                  <a16:creationId xmlns:a16="http://schemas.microsoft.com/office/drawing/2014/main" id="{E60062F9-481D-473F-B272-B487128C2BAE}"/>
                </a:ext>
              </a:extLst>
            </p:cNvPr>
            <p:cNvGrpSpPr/>
            <p:nvPr/>
          </p:nvGrpSpPr>
          <p:grpSpPr>
            <a:xfrm>
              <a:off x="6100370" y="2844355"/>
              <a:ext cx="1071360" cy="1171373"/>
              <a:chOff x="6100370" y="2844355"/>
              <a:chExt cx="1071360" cy="1171373"/>
            </a:xfrm>
            <a:grpFill/>
          </p:grpSpPr>
          <p:sp>
            <p:nvSpPr>
              <p:cNvPr id="14" name="자유형: 도형 13">
                <a:extLst>
                  <a:ext uri="{FF2B5EF4-FFF2-40B4-BE49-F238E27FC236}">
                    <a16:creationId xmlns:a16="http://schemas.microsoft.com/office/drawing/2014/main" id="{53D06C7D-1903-4C6D-9273-9551039DE409}"/>
                  </a:ext>
                </a:extLst>
              </p:cNvPr>
              <p:cNvSpPr/>
              <p:nvPr/>
            </p:nvSpPr>
            <p:spPr>
              <a:xfrm>
                <a:off x="6244680" y="2846258"/>
                <a:ext cx="927050" cy="1169471"/>
              </a:xfrm>
              <a:custGeom>
                <a:avLst/>
                <a:gdLst>
                  <a:gd name="connsiteX0" fmla="*/ 25055 w 927050"/>
                  <a:gd name="connsiteY0" fmla="*/ 1100901 h 1169471"/>
                  <a:gd name="connsiteX1" fmla="*/ 139165 w 927050"/>
                  <a:gd name="connsiteY1" fmla="*/ 891256 h 1169471"/>
                  <a:gd name="connsiteX2" fmla="*/ 387862 w 927050"/>
                  <a:gd name="connsiteY2" fmla="*/ 514637 h 1169471"/>
                  <a:gd name="connsiteX3" fmla="*/ 518450 w 927050"/>
                  <a:gd name="connsiteY3" fmla="*/ 424245 h 1169471"/>
                  <a:gd name="connsiteX4" fmla="*/ 631131 w 927050"/>
                  <a:gd name="connsiteY4" fmla="*/ 296324 h 1169471"/>
                  <a:gd name="connsiteX5" fmla="*/ 705521 w 927050"/>
                  <a:gd name="connsiteY5" fmla="*/ 24862 h 1169471"/>
                  <a:gd name="connsiteX6" fmla="*/ 732382 w 927050"/>
                  <a:gd name="connsiteY6" fmla="*/ 5430 h 1169471"/>
                  <a:gd name="connsiteX7" fmla="*/ 911452 w 927050"/>
                  <a:gd name="connsiteY7" fmla="*/ 204979 h 1169471"/>
                  <a:gd name="connsiteX8" fmla="*/ 921167 w 927050"/>
                  <a:gd name="connsiteY8" fmla="*/ 396813 h 1169471"/>
                  <a:gd name="connsiteX9" fmla="*/ 619606 w 927050"/>
                  <a:gd name="connsiteY9" fmla="*/ 964408 h 1169471"/>
                  <a:gd name="connsiteX10" fmla="*/ 312520 w 927050"/>
                  <a:gd name="connsiteY10" fmla="*/ 1146716 h 1169471"/>
                  <a:gd name="connsiteX11" fmla="*/ 481 w 927050"/>
                  <a:gd name="connsiteY11" fmla="*/ 1129952 h 1169471"/>
                  <a:gd name="connsiteX12" fmla="*/ 25055 w 927050"/>
                  <a:gd name="connsiteY12" fmla="*/ 1100901 h 116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7050" h="1169471">
                    <a:moveTo>
                      <a:pt x="25055" y="1100901"/>
                    </a:moveTo>
                    <a:cubicBezTo>
                      <a:pt x="83920" y="1044418"/>
                      <a:pt x="106684" y="963550"/>
                      <a:pt x="139165" y="891256"/>
                    </a:cubicBezTo>
                    <a:cubicBezTo>
                      <a:pt x="200220" y="755429"/>
                      <a:pt x="282230" y="620746"/>
                      <a:pt x="387862" y="514637"/>
                    </a:cubicBezTo>
                    <a:cubicBezTo>
                      <a:pt x="426248" y="476061"/>
                      <a:pt x="474254" y="454630"/>
                      <a:pt x="518450" y="424245"/>
                    </a:cubicBezTo>
                    <a:cubicBezTo>
                      <a:pt x="565408" y="391955"/>
                      <a:pt x="601984" y="344616"/>
                      <a:pt x="631131" y="296324"/>
                    </a:cubicBezTo>
                    <a:cubicBezTo>
                      <a:pt x="676375" y="221362"/>
                      <a:pt x="720190" y="114301"/>
                      <a:pt x="705521" y="24862"/>
                    </a:cubicBezTo>
                    <a:cubicBezTo>
                      <a:pt x="701044" y="-2571"/>
                      <a:pt x="712379" y="-4380"/>
                      <a:pt x="732382" y="5430"/>
                    </a:cubicBezTo>
                    <a:cubicBezTo>
                      <a:pt x="818583" y="48007"/>
                      <a:pt x="884877" y="108586"/>
                      <a:pt x="911452" y="204979"/>
                    </a:cubicBezTo>
                    <a:cubicBezTo>
                      <a:pt x="928882" y="268321"/>
                      <a:pt x="931073" y="332519"/>
                      <a:pt x="921167" y="396813"/>
                    </a:cubicBezTo>
                    <a:cubicBezTo>
                      <a:pt x="886687" y="620936"/>
                      <a:pt x="779530" y="807150"/>
                      <a:pt x="619606" y="964408"/>
                    </a:cubicBezTo>
                    <a:cubicBezTo>
                      <a:pt x="532547" y="1050037"/>
                      <a:pt x="431677" y="1114712"/>
                      <a:pt x="312520" y="1146716"/>
                    </a:cubicBezTo>
                    <a:cubicBezTo>
                      <a:pt x="203458" y="1175958"/>
                      <a:pt x="103636" y="1183483"/>
                      <a:pt x="481" y="1129952"/>
                    </a:cubicBezTo>
                    <a:cubicBezTo>
                      <a:pt x="-2472" y="1122808"/>
                      <a:pt x="8482" y="1120999"/>
                      <a:pt x="25055" y="1100901"/>
                    </a:cubicBezTo>
                    <a:close/>
                  </a:path>
                </a:pathLst>
              </a:custGeom>
              <a:grpFill/>
              <a:ln w="9525" cap="flat">
                <a:noFill/>
                <a:prstDash val="solid"/>
                <a:miter/>
              </a:ln>
            </p:spPr>
            <p:txBody>
              <a:bodyPr rtlCol="0" anchor="ctr"/>
              <a:lstStyle/>
              <a:p>
                <a:endParaRPr lang="ko-KR" altLang="en-US"/>
              </a:p>
            </p:txBody>
          </p:sp>
          <p:sp>
            <p:nvSpPr>
              <p:cNvPr id="15" name="자유형: 도형 14">
                <a:extLst>
                  <a:ext uri="{FF2B5EF4-FFF2-40B4-BE49-F238E27FC236}">
                    <a16:creationId xmlns:a16="http://schemas.microsoft.com/office/drawing/2014/main" id="{2AE274CD-083A-44E7-AA58-E857ED60C5A3}"/>
                  </a:ext>
                </a:extLst>
              </p:cNvPr>
              <p:cNvSpPr/>
              <p:nvPr/>
            </p:nvSpPr>
            <p:spPr>
              <a:xfrm>
                <a:off x="6100370" y="2844355"/>
                <a:ext cx="771583" cy="1124520"/>
              </a:xfrm>
              <a:custGeom>
                <a:avLst/>
                <a:gdLst>
                  <a:gd name="connsiteX0" fmla="*/ 201 w 771583"/>
                  <a:gd name="connsiteY0" fmla="*/ 905636 h 1124520"/>
                  <a:gd name="connsiteX1" fmla="*/ 184224 w 771583"/>
                  <a:gd name="connsiteY1" fmla="*/ 446817 h 1124520"/>
                  <a:gd name="connsiteX2" fmla="*/ 489786 w 771583"/>
                  <a:gd name="connsiteY2" fmla="*/ 122300 h 1124520"/>
                  <a:gd name="connsiteX3" fmla="*/ 744675 w 771583"/>
                  <a:gd name="connsiteY3" fmla="*/ 1618 h 1124520"/>
                  <a:gd name="connsiteX4" fmla="*/ 771536 w 771583"/>
                  <a:gd name="connsiteY4" fmla="*/ 23716 h 1124520"/>
                  <a:gd name="connsiteX5" fmla="*/ 734864 w 771583"/>
                  <a:gd name="connsiteY5" fmla="*/ 198024 h 1124520"/>
                  <a:gd name="connsiteX6" fmla="*/ 637709 w 771583"/>
                  <a:gd name="connsiteY6" fmla="*/ 340899 h 1124520"/>
                  <a:gd name="connsiteX7" fmla="*/ 551889 w 771583"/>
                  <a:gd name="connsiteY7" fmla="*/ 398811 h 1124520"/>
                  <a:gd name="connsiteX8" fmla="*/ 377105 w 771583"/>
                  <a:gd name="connsiteY8" fmla="*/ 579024 h 1124520"/>
                  <a:gd name="connsiteX9" fmla="*/ 249089 w 771583"/>
                  <a:gd name="connsiteY9" fmla="*/ 817054 h 1124520"/>
                  <a:gd name="connsiteX10" fmla="*/ 192130 w 771583"/>
                  <a:gd name="connsiteY10" fmla="*/ 1023079 h 1124520"/>
                  <a:gd name="connsiteX11" fmla="*/ 137266 w 771583"/>
                  <a:gd name="connsiteY11" fmla="*/ 1124521 h 1124520"/>
                  <a:gd name="connsiteX12" fmla="*/ 201 w 771583"/>
                  <a:gd name="connsiteY12" fmla="*/ 905636 h 112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583" h="1124520">
                    <a:moveTo>
                      <a:pt x="201" y="905636"/>
                    </a:moveTo>
                    <a:cubicBezTo>
                      <a:pt x="5535" y="754189"/>
                      <a:pt x="54208" y="647794"/>
                      <a:pt x="184224" y="446817"/>
                    </a:cubicBezTo>
                    <a:cubicBezTo>
                      <a:pt x="264996" y="318706"/>
                      <a:pt x="365866" y="209549"/>
                      <a:pt x="489786" y="122300"/>
                    </a:cubicBezTo>
                    <a:cubicBezTo>
                      <a:pt x="567701" y="67436"/>
                      <a:pt x="650282" y="22478"/>
                      <a:pt x="744675" y="1618"/>
                    </a:cubicBezTo>
                    <a:cubicBezTo>
                      <a:pt x="766868" y="-3239"/>
                      <a:pt x="771155" y="2476"/>
                      <a:pt x="771536" y="23716"/>
                    </a:cubicBezTo>
                    <a:cubicBezTo>
                      <a:pt x="772488" y="83914"/>
                      <a:pt x="759153" y="143160"/>
                      <a:pt x="734864" y="198024"/>
                    </a:cubicBezTo>
                    <a:cubicBezTo>
                      <a:pt x="711623" y="250602"/>
                      <a:pt x="683429" y="304704"/>
                      <a:pt x="637709" y="340899"/>
                    </a:cubicBezTo>
                    <a:cubicBezTo>
                      <a:pt x="610658" y="362330"/>
                      <a:pt x="580464" y="379380"/>
                      <a:pt x="551889" y="398811"/>
                    </a:cubicBezTo>
                    <a:cubicBezTo>
                      <a:pt x="482261" y="446245"/>
                      <a:pt x="422444" y="507967"/>
                      <a:pt x="377105" y="579024"/>
                    </a:cubicBezTo>
                    <a:cubicBezTo>
                      <a:pt x="328337" y="655510"/>
                      <a:pt x="280712" y="731138"/>
                      <a:pt x="249089" y="817054"/>
                    </a:cubicBezTo>
                    <a:cubicBezTo>
                      <a:pt x="230230" y="885729"/>
                      <a:pt x="216133" y="955738"/>
                      <a:pt x="192130" y="1023079"/>
                    </a:cubicBezTo>
                    <a:cubicBezTo>
                      <a:pt x="183272" y="1047844"/>
                      <a:pt x="159269" y="1092707"/>
                      <a:pt x="137266" y="1124521"/>
                    </a:cubicBezTo>
                    <a:cubicBezTo>
                      <a:pt x="44302" y="1084420"/>
                      <a:pt x="-3514" y="1011745"/>
                      <a:pt x="201" y="905636"/>
                    </a:cubicBezTo>
                    <a:close/>
                  </a:path>
                </a:pathLst>
              </a:custGeom>
              <a:grpFill/>
              <a:ln w="9525" cap="flat">
                <a:noFill/>
                <a:prstDash val="solid"/>
                <a:miter/>
              </a:ln>
            </p:spPr>
            <p:txBody>
              <a:bodyPr rtlCol="0" anchor="ctr"/>
              <a:lstStyle/>
              <a:p>
                <a:endParaRPr lang="ko-KR" altLang="en-US"/>
              </a:p>
            </p:txBody>
          </p:sp>
        </p:grpSp>
        <p:grpSp>
          <p:nvGrpSpPr>
            <p:cNvPr id="11" name="그래픽 564">
              <a:extLst>
                <a:ext uri="{FF2B5EF4-FFF2-40B4-BE49-F238E27FC236}">
                  <a16:creationId xmlns:a16="http://schemas.microsoft.com/office/drawing/2014/main" id="{D27FFDA8-82AE-457D-A660-E701CBA3DC2C}"/>
                </a:ext>
              </a:extLst>
            </p:cNvPr>
            <p:cNvGrpSpPr/>
            <p:nvPr/>
          </p:nvGrpSpPr>
          <p:grpSpPr>
            <a:xfrm>
              <a:off x="5024465" y="2869466"/>
              <a:ext cx="1391408" cy="1472921"/>
              <a:chOff x="5024465" y="2869466"/>
              <a:chExt cx="1391408" cy="1472921"/>
            </a:xfrm>
            <a:grpFill/>
          </p:grpSpPr>
          <p:sp>
            <p:nvSpPr>
              <p:cNvPr id="12" name="자유형: 도형 11">
                <a:extLst>
                  <a:ext uri="{FF2B5EF4-FFF2-40B4-BE49-F238E27FC236}">
                    <a16:creationId xmlns:a16="http://schemas.microsoft.com/office/drawing/2014/main" id="{50196614-11B0-4578-B725-A376DE28017B}"/>
                  </a:ext>
                </a:extLst>
              </p:cNvPr>
              <p:cNvSpPr/>
              <p:nvPr/>
            </p:nvSpPr>
            <p:spPr>
              <a:xfrm>
                <a:off x="5024465" y="2876338"/>
                <a:ext cx="1216501" cy="1466049"/>
              </a:xfrm>
              <a:custGeom>
                <a:avLst/>
                <a:gdLst>
                  <a:gd name="connsiteX0" fmla="*/ 1183548 w 1216501"/>
                  <a:gd name="connsiteY0" fmla="*/ 1372478 h 1466049"/>
                  <a:gd name="connsiteX1" fmla="*/ 1028957 w 1216501"/>
                  <a:gd name="connsiteY1" fmla="*/ 1110350 h 1466049"/>
                  <a:gd name="connsiteX2" fmla="*/ 695582 w 1216501"/>
                  <a:gd name="connsiteY2" fmla="*/ 641434 h 1466049"/>
                  <a:gd name="connsiteX3" fmla="*/ 525275 w 1216501"/>
                  <a:gd name="connsiteY3" fmla="*/ 531896 h 1466049"/>
                  <a:gd name="connsiteX4" fmla="*/ 376114 w 1216501"/>
                  <a:gd name="connsiteY4" fmla="*/ 373876 h 1466049"/>
                  <a:gd name="connsiteX5" fmla="*/ 269529 w 1216501"/>
                  <a:gd name="connsiteY5" fmla="*/ 31262 h 1466049"/>
                  <a:gd name="connsiteX6" fmla="*/ 234382 w 1216501"/>
                  <a:gd name="connsiteY6" fmla="*/ 7735 h 1466049"/>
                  <a:gd name="connsiteX7" fmla="*/ 15116 w 1216501"/>
                  <a:gd name="connsiteY7" fmla="*/ 269768 h 1466049"/>
                  <a:gd name="connsiteX8" fmla="*/ 11116 w 1216501"/>
                  <a:gd name="connsiteY8" fmla="*/ 514561 h 1466049"/>
                  <a:gd name="connsiteX9" fmla="*/ 420024 w 1216501"/>
                  <a:gd name="connsiteY9" fmla="*/ 1224364 h 1466049"/>
                  <a:gd name="connsiteX10" fmla="*/ 819217 w 1216501"/>
                  <a:gd name="connsiteY10" fmla="*/ 1443248 h 1466049"/>
                  <a:gd name="connsiteX11" fmla="*/ 1215933 w 1216501"/>
                  <a:gd name="connsiteY11" fmla="*/ 1408292 h 1466049"/>
                  <a:gd name="connsiteX12" fmla="*/ 1183548 w 1216501"/>
                  <a:gd name="connsiteY12" fmla="*/ 1372478 h 146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501" h="1466049">
                    <a:moveTo>
                      <a:pt x="1183548" y="1372478"/>
                    </a:moveTo>
                    <a:cubicBezTo>
                      <a:pt x="1106015" y="1303135"/>
                      <a:pt x="1073534" y="1201028"/>
                      <a:pt x="1028957" y="1110350"/>
                    </a:cubicBezTo>
                    <a:cubicBezTo>
                      <a:pt x="945138" y="939947"/>
                      <a:pt x="834838" y="771926"/>
                      <a:pt x="695582" y="641434"/>
                    </a:cubicBezTo>
                    <a:cubicBezTo>
                      <a:pt x="645005" y="593999"/>
                      <a:pt x="582902" y="568758"/>
                      <a:pt x="525275" y="531896"/>
                    </a:cubicBezTo>
                    <a:cubicBezTo>
                      <a:pt x="464125" y="492844"/>
                      <a:pt x="415357" y="434170"/>
                      <a:pt x="376114" y="373876"/>
                    </a:cubicBezTo>
                    <a:cubicBezTo>
                      <a:pt x="315154" y="280341"/>
                      <a:pt x="254765" y="145943"/>
                      <a:pt x="269529" y="31262"/>
                    </a:cubicBezTo>
                    <a:cubicBezTo>
                      <a:pt x="274101" y="-3885"/>
                      <a:pt x="259433" y="-5695"/>
                      <a:pt x="234382" y="7735"/>
                    </a:cubicBezTo>
                    <a:cubicBezTo>
                      <a:pt x="126559" y="65743"/>
                      <a:pt x="44739" y="145753"/>
                      <a:pt x="15116" y="269768"/>
                    </a:cubicBezTo>
                    <a:cubicBezTo>
                      <a:pt x="-4315" y="351207"/>
                      <a:pt x="-4315" y="433027"/>
                      <a:pt x="11116" y="514561"/>
                    </a:cubicBezTo>
                    <a:cubicBezTo>
                      <a:pt x="64837" y="798596"/>
                      <a:pt x="209426" y="1031101"/>
                      <a:pt x="420024" y="1224364"/>
                    </a:cubicBezTo>
                    <a:cubicBezTo>
                      <a:pt x="534705" y="1329615"/>
                      <a:pt x="665960" y="1407625"/>
                      <a:pt x="819217" y="1443248"/>
                    </a:cubicBezTo>
                    <a:cubicBezTo>
                      <a:pt x="959425" y="1475824"/>
                      <a:pt x="1086870" y="1480967"/>
                      <a:pt x="1215933" y="1408292"/>
                    </a:cubicBezTo>
                    <a:cubicBezTo>
                      <a:pt x="1219553" y="1399147"/>
                      <a:pt x="1205551" y="1397338"/>
                      <a:pt x="1183548" y="1372478"/>
                    </a:cubicBezTo>
                    <a:close/>
                  </a:path>
                </a:pathLst>
              </a:custGeom>
              <a:grpFill/>
              <a:ln w="9525" cap="flat">
                <a:noFill/>
                <a:prstDash val="solid"/>
                <a:miter/>
              </a:ln>
            </p:spPr>
            <p:txBody>
              <a:bodyPr rtlCol="0" anchor="ctr"/>
              <a:lstStyle/>
              <a:p>
                <a:endParaRPr lang="ko-KR" altLang="en-US"/>
              </a:p>
            </p:txBody>
          </p:sp>
          <p:sp>
            <p:nvSpPr>
              <p:cNvPr id="13" name="자유형: 도형 12">
                <a:extLst>
                  <a:ext uri="{FF2B5EF4-FFF2-40B4-BE49-F238E27FC236}">
                    <a16:creationId xmlns:a16="http://schemas.microsoft.com/office/drawing/2014/main" id="{A7F73356-603B-45BB-8081-3D10977B1BC4}"/>
                  </a:ext>
                </a:extLst>
              </p:cNvPr>
              <p:cNvSpPr/>
              <p:nvPr/>
            </p:nvSpPr>
            <p:spPr>
              <a:xfrm>
                <a:off x="5393692" y="2869466"/>
                <a:ext cx="1022181" cy="1405448"/>
              </a:xfrm>
              <a:custGeom>
                <a:avLst/>
                <a:gdLst>
                  <a:gd name="connsiteX0" fmla="*/ 1021204 w 1022181"/>
                  <a:gd name="connsiteY0" fmla="*/ 1120746 h 1405448"/>
                  <a:gd name="connsiteX1" fmla="*/ 766696 w 1022181"/>
                  <a:gd name="connsiteY1" fmla="*/ 544293 h 1405448"/>
                  <a:gd name="connsiteX2" fmla="*/ 363217 w 1022181"/>
                  <a:gd name="connsiteY2" fmla="*/ 144148 h 1405448"/>
                  <a:gd name="connsiteX3" fmla="*/ 33271 w 1022181"/>
                  <a:gd name="connsiteY3" fmla="*/ 1559 h 1405448"/>
                  <a:gd name="connsiteX4" fmla="*/ 29 w 1022181"/>
                  <a:gd name="connsiteY4" fmla="*/ 30896 h 1405448"/>
                  <a:gd name="connsiteX5" fmla="*/ 54416 w 1022181"/>
                  <a:gd name="connsiteY5" fmla="*/ 251399 h 1405448"/>
                  <a:gd name="connsiteX6" fmla="*/ 184433 w 1022181"/>
                  <a:gd name="connsiteY6" fmla="*/ 429136 h 1405448"/>
                  <a:gd name="connsiteX7" fmla="*/ 296256 w 1022181"/>
                  <a:gd name="connsiteY7" fmla="*/ 499145 h 1405448"/>
                  <a:gd name="connsiteX8" fmla="*/ 526856 w 1022181"/>
                  <a:gd name="connsiteY8" fmla="*/ 721077 h 1405448"/>
                  <a:gd name="connsiteX9" fmla="*/ 700402 w 1022181"/>
                  <a:gd name="connsiteY9" fmla="*/ 1018733 h 1405448"/>
                  <a:gd name="connsiteX10" fmla="*/ 781936 w 1022181"/>
                  <a:gd name="connsiteY10" fmla="*/ 1278671 h 1405448"/>
                  <a:gd name="connsiteX11" fmla="*/ 856326 w 1022181"/>
                  <a:gd name="connsiteY11" fmla="*/ 1405448 h 1405448"/>
                  <a:gd name="connsiteX12" fmla="*/ 1021204 w 1022181"/>
                  <a:gd name="connsiteY12" fmla="*/ 1120746 h 140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181" h="1405448">
                    <a:moveTo>
                      <a:pt x="1021204" y="1120746"/>
                    </a:moveTo>
                    <a:cubicBezTo>
                      <a:pt x="1007774" y="928055"/>
                      <a:pt x="941099" y="794705"/>
                      <a:pt x="766696" y="544293"/>
                    </a:cubicBezTo>
                    <a:cubicBezTo>
                      <a:pt x="658206" y="384654"/>
                      <a:pt x="524951" y="249971"/>
                      <a:pt x="363217" y="144148"/>
                    </a:cubicBezTo>
                    <a:cubicBezTo>
                      <a:pt x="261585" y="77663"/>
                      <a:pt x="154334" y="23942"/>
                      <a:pt x="33271" y="1559"/>
                    </a:cubicBezTo>
                    <a:cubicBezTo>
                      <a:pt x="4791" y="-3680"/>
                      <a:pt x="-448" y="3845"/>
                      <a:pt x="29" y="30896"/>
                    </a:cubicBezTo>
                    <a:cubicBezTo>
                      <a:pt x="1457" y="107572"/>
                      <a:pt x="21079" y="182534"/>
                      <a:pt x="54416" y="251399"/>
                    </a:cubicBezTo>
                    <a:cubicBezTo>
                      <a:pt x="86325" y="317312"/>
                      <a:pt x="124616" y="385035"/>
                      <a:pt x="184433" y="429136"/>
                    </a:cubicBezTo>
                    <a:cubicBezTo>
                      <a:pt x="219866" y="455234"/>
                      <a:pt x="259109" y="475713"/>
                      <a:pt x="296256" y="499145"/>
                    </a:cubicBezTo>
                    <a:cubicBezTo>
                      <a:pt x="387125" y="556485"/>
                      <a:pt x="465992" y="632590"/>
                      <a:pt x="526856" y="721077"/>
                    </a:cubicBezTo>
                    <a:cubicBezTo>
                      <a:pt x="592388" y="816327"/>
                      <a:pt x="656301" y="910720"/>
                      <a:pt x="700402" y="1018733"/>
                    </a:cubicBezTo>
                    <a:cubicBezTo>
                      <a:pt x="727358" y="1105411"/>
                      <a:pt x="748503" y="1193993"/>
                      <a:pt x="781936" y="1278671"/>
                    </a:cubicBezTo>
                    <a:cubicBezTo>
                      <a:pt x="794223" y="1309913"/>
                      <a:pt x="826894" y="1366015"/>
                      <a:pt x="856326" y="1405448"/>
                    </a:cubicBezTo>
                    <a:cubicBezTo>
                      <a:pt x="972817" y="1350489"/>
                      <a:pt x="1030538" y="1255906"/>
                      <a:pt x="1021204" y="1120746"/>
                    </a:cubicBezTo>
                    <a:close/>
                  </a:path>
                </a:pathLst>
              </a:custGeom>
              <a:grpFill/>
              <a:ln w="9525" cap="flat">
                <a:noFill/>
                <a:prstDash val="solid"/>
                <a:miter/>
              </a:ln>
            </p:spPr>
            <p:txBody>
              <a:bodyPr rtlCol="0" anchor="ctr"/>
              <a:lstStyle/>
              <a:p>
                <a:endParaRPr lang="ko-KR" altLang="en-US"/>
              </a:p>
            </p:txBody>
          </p:sp>
        </p:grpSp>
      </p:grpSp>
      <p:pic>
        <p:nvPicPr>
          <p:cNvPr id="3" name="Picture 2" descr="A screenshot of a computer&#10;&#10;Description automatically generated">
            <a:extLst>
              <a:ext uri="{FF2B5EF4-FFF2-40B4-BE49-F238E27FC236}">
                <a16:creationId xmlns:a16="http://schemas.microsoft.com/office/drawing/2014/main" id="{8A35B57D-06A7-8270-A098-E7FFA1F9D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381" y="2237753"/>
            <a:ext cx="2644434" cy="3907447"/>
          </a:xfrm>
          <a:prstGeom prst="rect">
            <a:avLst/>
          </a:prstGeom>
        </p:spPr>
      </p:pic>
      <p:pic>
        <p:nvPicPr>
          <p:cNvPr id="20" name="Picture 19">
            <a:extLst>
              <a:ext uri="{FF2B5EF4-FFF2-40B4-BE49-F238E27FC236}">
                <a16:creationId xmlns:a16="http://schemas.microsoft.com/office/drawing/2014/main" id="{AAF57783-3188-89B8-1567-7A82E8325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6565" y="3754926"/>
            <a:ext cx="7270588" cy="559276"/>
          </a:xfrm>
          <a:prstGeom prst="rect">
            <a:avLst/>
          </a:prstGeom>
        </p:spPr>
      </p:pic>
    </p:spTree>
    <p:extLst>
      <p:ext uri="{BB962C8B-B14F-4D97-AF65-F5344CB8AC3E}">
        <p14:creationId xmlns:p14="http://schemas.microsoft.com/office/powerpoint/2010/main" val="741181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90BFB6-B7A6-4D2D-894C-C0E6AF751444}"/>
              </a:ext>
            </a:extLst>
          </p:cNvPr>
          <p:cNvSpPr txBox="1"/>
          <p:nvPr/>
        </p:nvSpPr>
        <p:spPr>
          <a:xfrm>
            <a:off x="1314227" y="575804"/>
            <a:ext cx="9416052" cy="707886"/>
          </a:xfrm>
          <a:prstGeom prst="rect">
            <a:avLst/>
          </a:prstGeom>
          <a:noFill/>
        </p:spPr>
        <p:txBody>
          <a:bodyPr wrap="square" rtlCol="0" anchor="ctr">
            <a:spAutoFit/>
          </a:bodyPr>
          <a:lstStyle/>
          <a:p>
            <a:pPr algn="ctr"/>
            <a:r>
              <a:rPr lang="en-US" altLang="ko-KR" sz="4000" dirty="0">
                <a:solidFill>
                  <a:schemeClr val="bg1"/>
                </a:solidFill>
                <a:latin typeface="Algerian" pitchFamily="82" charset="77"/>
                <a:cs typeface="Arial" pitchFamily="34" charset="0"/>
              </a:rPr>
              <a:t>K-Nearest Neighbors (KNN)</a:t>
            </a:r>
            <a:endParaRPr lang="ko-KR" altLang="en-US" sz="4000" dirty="0">
              <a:solidFill>
                <a:schemeClr val="bg1"/>
              </a:solidFill>
              <a:latin typeface="Algerian" pitchFamily="82" charset="77"/>
              <a:cs typeface="Arial" pitchFamily="34" charset="0"/>
            </a:endParaRPr>
          </a:p>
        </p:txBody>
      </p:sp>
      <p:grpSp>
        <p:nvGrpSpPr>
          <p:cNvPr id="8" name="그룹 7">
            <a:extLst>
              <a:ext uri="{FF2B5EF4-FFF2-40B4-BE49-F238E27FC236}">
                <a16:creationId xmlns:a16="http://schemas.microsoft.com/office/drawing/2014/main" id="{51983AAA-B02D-4E2F-9620-96697DA09F83}"/>
              </a:ext>
            </a:extLst>
          </p:cNvPr>
          <p:cNvGrpSpPr/>
          <p:nvPr/>
        </p:nvGrpSpPr>
        <p:grpSpPr>
          <a:xfrm>
            <a:off x="5686424" y="1761511"/>
            <a:ext cx="819152" cy="695396"/>
            <a:chOff x="5024465" y="2519525"/>
            <a:chExt cx="2147265" cy="1822862"/>
          </a:xfrm>
          <a:solidFill>
            <a:schemeClr val="bg1"/>
          </a:solidFill>
        </p:grpSpPr>
        <p:grpSp>
          <p:nvGrpSpPr>
            <p:cNvPr id="9" name="그래픽 564">
              <a:extLst>
                <a:ext uri="{FF2B5EF4-FFF2-40B4-BE49-F238E27FC236}">
                  <a16:creationId xmlns:a16="http://schemas.microsoft.com/office/drawing/2014/main" id="{FF59D1CE-73E7-4770-9DA3-267412F9795F}"/>
                </a:ext>
              </a:extLst>
            </p:cNvPr>
            <p:cNvGrpSpPr/>
            <p:nvPr/>
          </p:nvGrpSpPr>
          <p:grpSpPr>
            <a:xfrm>
              <a:off x="6066139" y="2519525"/>
              <a:ext cx="550128" cy="812390"/>
              <a:chOff x="6066139" y="2519525"/>
              <a:chExt cx="550128" cy="812390"/>
            </a:xfrm>
            <a:grpFill/>
          </p:grpSpPr>
          <p:sp>
            <p:nvSpPr>
              <p:cNvPr id="16" name="자유형: 도형 15">
                <a:extLst>
                  <a:ext uri="{FF2B5EF4-FFF2-40B4-BE49-F238E27FC236}">
                    <a16:creationId xmlns:a16="http://schemas.microsoft.com/office/drawing/2014/main" id="{1B137D5F-2C63-4D6E-8F0E-958DA8BAF2F7}"/>
                  </a:ext>
                </a:extLst>
              </p:cNvPr>
              <p:cNvSpPr/>
              <p:nvPr/>
            </p:nvSpPr>
            <p:spPr>
              <a:xfrm>
                <a:off x="6213103" y="2519525"/>
                <a:ext cx="403165" cy="812390"/>
              </a:xfrm>
              <a:custGeom>
                <a:avLst/>
                <a:gdLst>
                  <a:gd name="connsiteX0" fmla="*/ 9388 w 403165"/>
                  <a:gd name="connsiteY0" fmla="*/ 787840 h 812390"/>
                  <a:gd name="connsiteX1" fmla="*/ 33963 w 403165"/>
                  <a:gd name="connsiteY1" fmla="*/ 641440 h 812390"/>
                  <a:gd name="connsiteX2" fmla="*/ 103876 w 403165"/>
                  <a:gd name="connsiteY2" fmla="*/ 369597 h 812390"/>
                  <a:gd name="connsiteX3" fmla="*/ 162360 w 403165"/>
                  <a:gd name="connsiteY3" fmla="*/ 289968 h 812390"/>
                  <a:gd name="connsiteX4" fmla="*/ 202651 w 403165"/>
                  <a:gd name="connsiteY4" fmla="*/ 191956 h 812390"/>
                  <a:gd name="connsiteX5" fmla="*/ 191316 w 403165"/>
                  <a:gd name="connsiteY5" fmla="*/ 17267 h 812390"/>
                  <a:gd name="connsiteX6" fmla="*/ 203222 w 403165"/>
                  <a:gd name="connsiteY6" fmla="*/ 408 h 812390"/>
                  <a:gd name="connsiteX7" fmla="*/ 348955 w 403165"/>
                  <a:gd name="connsiteY7" fmla="*/ 81370 h 812390"/>
                  <a:gd name="connsiteX8" fmla="*/ 393532 w 403165"/>
                  <a:gd name="connsiteY8" fmla="*/ 192241 h 812390"/>
                  <a:gd name="connsiteX9" fmla="*/ 331333 w 403165"/>
                  <a:gd name="connsiteY9" fmla="*/ 587053 h 812390"/>
                  <a:gd name="connsiteX10" fmla="*/ 187792 w 403165"/>
                  <a:gd name="connsiteY10" fmla="*/ 756502 h 812390"/>
                  <a:gd name="connsiteX11" fmla="*/ 911 w 403165"/>
                  <a:gd name="connsiteY11" fmla="*/ 809938 h 812390"/>
                  <a:gd name="connsiteX12" fmla="*/ 9388 w 403165"/>
                  <a:gd name="connsiteY12" fmla="*/ 787840 h 8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3165" h="812390">
                    <a:moveTo>
                      <a:pt x="9388" y="787840"/>
                    </a:moveTo>
                    <a:cubicBezTo>
                      <a:pt x="32534" y="742691"/>
                      <a:pt x="29486" y="690494"/>
                      <a:pt x="33963" y="641440"/>
                    </a:cubicBezTo>
                    <a:cubicBezTo>
                      <a:pt x="42345" y="549143"/>
                      <a:pt x="63205" y="453322"/>
                      <a:pt x="103876" y="369597"/>
                    </a:cubicBezTo>
                    <a:cubicBezTo>
                      <a:pt x="118640" y="339117"/>
                      <a:pt x="142453" y="316828"/>
                      <a:pt x="162360" y="289968"/>
                    </a:cubicBezTo>
                    <a:cubicBezTo>
                      <a:pt x="183410" y="261488"/>
                      <a:pt x="195316" y="226246"/>
                      <a:pt x="202651" y="191956"/>
                    </a:cubicBezTo>
                    <a:cubicBezTo>
                      <a:pt x="214081" y="138711"/>
                      <a:pt x="218081" y="66892"/>
                      <a:pt x="191316" y="17267"/>
                    </a:cubicBezTo>
                    <a:cubicBezTo>
                      <a:pt x="183124" y="2027"/>
                      <a:pt x="189411" y="-1307"/>
                      <a:pt x="203222" y="408"/>
                    </a:cubicBezTo>
                    <a:cubicBezTo>
                      <a:pt x="262563" y="7933"/>
                      <a:pt x="313807" y="30126"/>
                      <a:pt x="348955" y="81370"/>
                    </a:cubicBezTo>
                    <a:cubicBezTo>
                      <a:pt x="372100" y="115089"/>
                      <a:pt x="386388" y="152332"/>
                      <a:pt x="393532" y="192241"/>
                    </a:cubicBezTo>
                    <a:cubicBezTo>
                      <a:pt x="418678" y="331021"/>
                      <a:pt x="393436" y="462180"/>
                      <a:pt x="331333" y="587053"/>
                    </a:cubicBezTo>
                    <a:cubicBezTo>
                      <a:pt x="297520" y="655061"/>
                      <a:pt x="251323" y="713545"/>
                      <a:pt x="187792" y="756502"/>
                    </a:cubicBezTo>
                    <a:cubicBezTo>
                      <a:pt x="129594" y="795841"/>
                      <a:pt x="72444" y="820510"/>
                      <a:pt x="911" y="809938"/>
                    </a:cubicBezTo>
                    <a:cubicBezTo>
                      <a:pt x="-2327" y="806318"/>
                      <a:pt x="3673" y="803080"/>
                      <a:pt x="9388" y="787840"/>
                    </a:cubicBezTo>
                    <a:close/>
                  </a:path>
                </a:pathLst>
              </a:custGeom>
              <a:grpFill/>
              <a:ln w="9525" cap="flat">
                <a:noFill/>
                <a:prstDash val="solid"/>
                <a:miter/>
              </a:ln>
            </p:spPr>
            <p:txBody>
              <a:bodyPr rtlCol="0" anchor="ctr"/>
              <a:lstStyle/>
              <a:p>
                <a:endParaRPr lang="ko-KR" altLang="en-US"/>
              </a:p>
            </p:txBody>
          </p:sp>
          <p:sp>
            <p:nvSpPr>
              <p:cNvPr id="17" name="자유형: 도형 16">
                <a:extLst>
                  <a:ext uri="{FF2B5EF4-FFF2-40B4-BE49-F238E27FC236}">
                    <a16:creationId xmlns:a16="http://schemas.microsoft.com/office/drawing/2014/main" id="{6D080243-AC2C-493C-BD97-ED71E08771DD}"/>
                  </a:ext>
                </a:extLst>
              </p:cNvPr>
              <p:cNvSpPr/>
              <p:nvPr/>
            </p:nvSpPr>
            <p:spPr>
              <a:xfrm>
                <a:off x="6066139" y="2539125"/>
                <a:ext cx="306416" cy="787670"/>
              </a:xfrm>
              <a:custGeom>
                <a:avLst/>
                <a:gdLst>
                  <a:gd name="connsiteX0" fmla="*/ 16906 w 306416"/>
                  <a:gd name="connsiteY0" fmla="*/ 686611 h 787670"/>
                  <a:gd name="connsiteX1" fmla="*/ 32050 w 306416"/>
                  <a:gd name="connsiteY1" fmla="*/ 379524 h 787670"/>
                  <a:gd name="connsiteX2" fmla="*/ 145874 w 306416"/>
                  <a:gd name="connsiteY2" fmla="*/ 126731 h 787670"/>
                  <a:gd name="connsiteX3" fmla="*/ 271318 w 306416"/>
                  <a:gd name="connsiteY3" fmla="*/ 4144 h 787670"/>
                  <a:gd name="connsiteX4" fmla="*/ 291607 w 306416"/>
                  <a:gd name="connsiteY4" fmla="*/ 11764 h 787670"/>
                  <a:gd name="connsiteX5" fmla="*/ 305418 w 306416"/>
                  <a:gd name="connsiteY5" fmla="*/ 121683 h 787670"/>
                  <a:gd name="connsiteX6" fmla="*/ 277224 w 306416"/>
                  <a:gd name="connsiteY6" fmla="*/ 225410 h 787670"/>
                  <a:gd name="connsiteX7" fmla="*/ 238552 w 306416"/>
                  <a:gd name="connsiteY7" fmla="*/ 276845 h 787670"/>
                  <a:gd name="connsiteX8" fmla="*/ 172354 w 306416"/>
                  <a:gd name="connsiteY8" fmla="*/ 418291 h 787670"/>
                  <a:gd name="connsiteX9" fmla="*/ 145303 w 306416"/>
                  <a:gd name="connsiteY9" fmla="*/ 584217 h 787670"/>
                  <a:gd name="connsiteX10" fmla="*/ 153589 w 306416"/>
                  <a:gd name="connsiteY10" fmla="*/ 716900 h 787670"/>
                  <a:gd name="connsiteX11" fmla="*/ 141874 w 306416"/>
                  <a:gd name="connsiteY11" fmla="*/ 787671 h 787670"/>
                  <a:gd name="connsiteX12" fmla="*/ 16906 w 306416"/>
                  <a:gd name="connsiteY12" fmla="*/ 686611 h 7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6416" h="787670">
                    <a:moveTo>
                      <a:pt x="16906" y="686611"/>
                    </a:moveTo>
                    <a:cubicBezTo>
                      <a:pt x="-10717" y="596504"/>
                      <a:pt x="-3668" y="524114"/>
                      <a:pt x="32050" y="379524"/>
                    </a:cubicBezTo>
                    <a:cubicBezTo>
                      <a:pt x="53577" y="287799"/>
                      <a:pt x="90724" y="203217"/>
                      <a:pt x="145874" y="126731"/>
                    </a:cubicBezTo>
                    <a:cubicBezTo>
                      <a:pt x="180545" y="78630"/>
                      <a:pt x="219979" y="35481"/>
                      <a:pt x="271318" y="4144"/>
                    </a:cubicBezTo>
                    <a:cubicBezTo>
                      <a:pt x="283415" y="-3285"/>
                      <a:pt x="287035" y="-714"/>
                      <a:pt x="291607" y="11764"/>
                    </a:cubicBezTo>
                    <a:cubicBezTo>
                      <a:pt x="304370" y="46911"/>
                      <a:pt x="308561" y="84535"/>
                      <a:pt x="305418" y="121683"/>
                    </a:cubicBezTo>
                    <a:cubicBezTo>
                      <a:pt x="302370" y="157306"/>
                      <a:pt x="296750" y="194835"/>
                      <a:pt x="277224" y="225410"/>
                    </a:cubicBezTo>
                    <a:cubicBezTo>
                      <a:pt x="265699" y="243507"/>
                      <a:pt x="251316" y="259700"/>
                      <a:pt x="238552" y="276845"/>
                    </a:cubicBezTo>
                    <a:cubicBezTo>
                      <a:pt x="207215" y="318850"/>
                      <a:pt x="184546" y="367332"/>
                      <a:pt x="172354" y="418291"/>
                    </a:cubicBezTo>
                    <a:cubicBezTo>
                      <a:pt x="159209" y="473155"/>
                      <a:pt x="146541" y="527257"/>
                      <a:pt x="145303" y="584217"/>
                    </a:cubicBezTo>
                    <a:cubicBezTo>
                      <a:pt x="148160" y="628413"/>
                      <a:pt x="154066" y="672418"/>
                      <a:pt x="153589" y="716900"/>
                    </a:cubicBezTo>
                    <a:cubicBezTo>
                      <a:pt x="153399" y="733283"/>
                      <a:pt x="148351" y="764525"/>
                      <a:pt x="141874" y="787671"/>
                    </a:cubicBezTo>
                    <a:cubicBezTo>
                      <a:pt x="79104" y="782813"/>
                      <a:pt x="36241" y="749761"/>
                      <a:pt x="16906" y="686611"/>
                    </a:cubicBezTo>
                    <a:close/>
                  </a:path>
                </a:pathLst>
              </a:custGeom>
              <a:grpFill/>
              <a:ln w="9525" cap="flat">
                <a:noFill/>
                <a:prstDash val="solid"/>
                <a:miter/>
              </a:ln>
            </p:spPr>
            <p:txBody>
              <a:bodyPr rtlCol="0" anchor="ctr"/>
              <a:lstStyle/>
              <a:p>
                <a:endParaRPr lang="ko-KR" altLang="en-US"/>
              </a:p>
            </p:txBody>
          </p:sp>
        </p:grpSp>
        <p:grpSp>
          <p:nvGrpSpPr>
            <p:cNvPr id="10" name="그래픽 564">
              <a:extLst>
                <a:ext uri="{FF2B5EF4-FFF2-40B4-BE49-F238E27FC236}">
                  <a16:creationId xmlns:a16="http://schemas.microsoft.com/office/drawing/2014/main" id="{E60062F9-481D-473F-B272-B487128C2BAE}"/>
                </a:ext>
              </a:extLst>
            </p:cNvPr>
            <p:cNvGrpSpPr/>
            <p:nvPr/>
          </p:nvGrpSpPr>
          <p:grpSpPr>
            <a:xfrm>
              <a:off x="6100370" y="2844355"/>
              <a:ext cx="1071360" cy="1171373"/>
              <a:chOff x="6100370" y="2844355"/>
              <a:chExt cx="1071360" cy="1171373"/>
            </a:xfrm>
            <a:grpFill/>
          </p:grpSpPr>
          <p:sp>
            <p:nvSpPr>
              <p:cNvPr id="14" name="자유형: 도형 13">
                <a:extLst>
                  <a:ext uri="{FF2B5EF4-FFF2-40B4-BE49-F238E27FC236}">
                    <a16:creationId xmlns:a16="http://schemas.microsoft.com/office/drawing/2014/main" id="{53D06C7D-1903-4C6D-9273-9551039DE409}"/>
                  </a:ext>
                </a:extLst>
              </p:cNvPr>
              <p:cNvSpPr/>
              <p:nvPr/>
            </p:nvSpPr>
            <p:spPr>
              <a:xfrm>
                <a:off x="6244680" y="2846258"/>
                <a:ext cx="927050" cy="1169471"/>
              </a:xfrm>
              <a:custGeom>
                <a:avLst/>
                <a:gdLst>
                  <a:gd name="connsiteX0" fmla="*/ 25055 w 927050"/>
                  <a:gd name="connsiteY0" fmla="*/ 1100901 h 1169471"/>
                  <a:gd name="connsiteX1" fmla="*/ 139165 w 927050"/>
                  <a:gd name="connsiteY1" fmla="*/ 891256 h 1169471"/>
                  <a:gd name="connsiteX2" fmla="*/ 387862 w 927050"/>
                  <a:gd name="connsiteY2" fmla="*/ 514637 h 1169471"/>
                  <a:gd name="connsiteX3" fmla="*/ 518450 w 927050"/>
                  <a:gd name="connsiteY3" fmla="*/ 424245 h 1169471"/>
                  <a:gd name="connsiteX4" fmla="*/ 631131 w 927050"/>
                  <a:gd name="connsiteY4" fmla="*/ 296324 h 1169471"/>
                  <a:gd name="connsiteX5" fmla="*/ 705521 w 927050"/>
                  <a:gd name="connsiteY5" fmla="*/ 24862 h 1169471"/>
                  <a:gd name="connsiteX6" fmla="*/ 732382 w 927050"/>
                  <a:gd name="connsiteY6" fmla="*/ 5430 h 1169471"/>
                  <a:gd name="connsiteX7" fmla="*/ 911452 w 927050"/>
                  <a:gd name="connsiteY7" fmla="*/ 204979 h 1169471"/>
                  <a:gd name="connsiteX8" fmla="*/ 921167 w 927050"/>
                  <a:gd name="connsiteY8" fmla="*/ 396813 h 1169471"/>
                  <a:gd name="connsiteX9" fmla="*/ 619606 w 927050"/>
                  <a:gd name="connsiteY9" fmla="*/ 964408 h 1169471"/>
                  <a:gd name="connsiteX10" fmla="*/ 312520 w 927050"/>
                  <a:gd name="connsiteY10" fmla="*/ 1146716 h 1169471"/>
                  <a:gd name="connsiteX11" fmla="*/ 481 w 927050"/>
                  <a:gd name="connsiteY11" fmla="*/ 1129952 h 1169471"/>
                  <a:gd name="connsiteX12" fmla="*/ 25055 w 927050"/>
                  <a:gd name="connsiteY12" fmla="*/ 1100901 h 116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7050" h="1169471">
                    <a:moveTo>
                      <a:pt x="25055" y="1100901"/>
                    </a:moveTo>
                    <a:cubicBezTo>
                      <a:pt x="83920" y="1044418"/>
                      <a:pt x="106684" y="963550"/>
                      <a:pt x="139165" y="891256"/>
                    </a:cubicBezTo>
                    <a:cubicBezTo>
                      <a:pt x="200220" y="755429"/>
                      <a:pt x="282230" y="620746"/>
                      <a:pt x="387862" y="514637"/>
                    </a:cubicBezTo>
                    <a:cubicBezTo>
                      <a:pt x="426248" y="476061"/>
                      <a:pt x="474254" y="454630"/>
                      <a:pt x="518450" y="424245"/>
                    </a:cubicBezTo>
                    <a:cubicBezTo>
                      <a:pt x="565408" y="391955"/>
                      <a:pt x="601984" y="344616"/>
                      <a:pt x="631131" y="296324"/>
                    </a:cubicBezTo>
                    <a:cubicBezTo>
                      <a:pt x="676375" y="221362"/>
                      <a:pt x="720190" y="114301"/>
                      <a:pt x="705521" y="24862"/>
                    </a:cubicBezTo>
                    <a:cubicBezTo>
                      <a:pt x="701044" y="-2571"/>
                      <a:pt x="712379" y="-4380"/>
                      <a:pt x="732382" y="5430"/>
                    </a:cubicBezTo>
                    <a:cubicBezTo>
                      <a:pt x="818583" y="48007"/>
                      <a:pt x="884877" y="108586"/>
                      <a:pt x="911452" y="204979"/>
                    </a:cubicBezTo>
                    <a:cubicBezTo>
                      <a:pt x="928882" y="268321"/>
                      <a:pt x="931073" y="332519"/>
                      <a:pt x="921167" y="396813"/>
                    </a:cubicBezTo>
                    <a:cubicBezTo>
                      <a:pt x="886687" y="620936"/>
                      <a:pt x="779530" y="807150"/>
                      <a:pt x="619606" y="964408"/>
                    </a:cubicBezTo>
                    <a:cubicBezTo>
                      <a:pt x="532547" y="1050037"/>
                      <a:pt x="431677" y="1114712"/>
                      <a:pt x="312520" y="1146716"/>
                    </a:cubicBezTo>
                    <a:cubicBezTo>
                      <a:pt x="203458" y="1175958"/>
                      <a:pt x="103636" y="1183483"/>
                      <a:pt x="481" y="1129952"/>
                    </a:cubicBezTo>
                    <a:cubicBezTo>
                      <a:pt x="-2472" y="1122808"/>
                      <a:pt x="8482" y="1120999"/>
                      <a:pt x="25055" y="1100901"/>
                    </a:cubicBezTo>
                    <a:close/>
                  </a:path>
                </a:pathLst>
              </a:custGeom>
              <a:grpFill/>
              <a:ln w="9525" cap="flat">
                <a:noFill/>
                <a:prstDash val="solid"/>
                <a:miter/>
              </a:ln>
            </p:spPr>
            <p:txBody>
              <a:bodyPr rtlCol="0" anchor="ctr"/>
              <a:lstStyle/>
              <a:p>
                <a:endParaRPr lang="ko-KR" altLang="en-US"/>
              </a:p>
            </p:txBody>
          </p:sp>
          <p:sp>
            <p:nvSpPr>
              <p:cNvPr id="15" name="자유형: 도형 14">
                <a:extLst>
                  <a:ext uri="{FF2B5EF4-FFF2-40B4-BE49-F238E27FC236}">
                    <a16:creationId xmlns:a16="http://schemas.microsoft.com/office/drawing/2014/main" id="{2AE274CD-083A-44E7-AA58-E857ED60C5A3}"/>
                  </a:ext>
                </a:extLst>
              </p:cNvPr>
              <p:cNvSpPr/>
              <p:nvPr/>
            </p:nvSpPr>
            <p:spPr>
              <a:xfrm>
                <a:off x="6100370" y="2844355"/>
                <a:ext cx="771583" cy="1124520"/>
              </a:xfrm>
              <a:custGeom>
                <a:avLst/>
                <a:gdLst>
                  <a:gd name="connsiteX0" fmla="*/ 201 w 771583"/>
                  <a:gd name="connsiteY0" fmla="*/ 905636 h 1124520"/>
                  <a:gd name="connsiteX1" fmla="*/ 184224 w 771583"/>
                  <a:gd name="connsiteY1" fmla="*/ 446817 h 1124520"/>
                  <a:gd name="connsiteX2" fmla="*/ 489786 w 771583"/>
                  <a:gd name="connsiteY2" fmla="*/ 122300 h 1124520"/>
                  <a:gd name="connsiteX3" fmla="*/ 744675 w 771583"/>
                  <a:gd name="connsiteY3" fmla="*/ 1618 h 1124520"/>
                  <a:gd name="connsiteX4" fmla="*/ 771536 w 771583"/>
                  <a:gd name="connsiteY4" fmla="*/ 23716 h 1124520"/>
                  <a:gd name="connsiteX5" fmla="*/ 734864 w 771583"/>
                  <a:gd name="connsiteY5" fmla="*/ 198024 h 1124520"/>
                  <a:gd name="connsiteX6" fmla="*/ 637709 w 771583"/>
                  <a:gd name="connsiteY6" fmla="*/ 340899 h 1124520"/>
                  <a:gd name="connsiteX7" fmla="*/ 551889 w 771583"/>
                  <a:gd name="connsiteY7" fmla="*/ 398811 h 1124520"/>
                  <a:gd name="connsiteX8" fmla="*/ 377105 w 771583"/>
                  <a:gd name="connsiteY8" fmla="*/ 579024 h 1124520"/>
                  <a:gd name="connsiteX9" fmla="*/ 249089 w 771583"/>
                  <a:gd name="connsiteY9" fmla="*/ 817054 h 1124520"/>
                  <a:gd name="connsiteX10" fmla="*/ 192130 w 771583"/>
                  <a:gd name="connsiteY10" fmla="*/ 1023079 h 1124520"/>
                  <a:gd name="connsiteX11" fmla="*/ 137266 w 771583"/>
                  <a:gd name="connsiteY11" fmla="*/ 1124521 h 1124520"/>
                  <a:gd name="connsiteX12" fmla="*/ 201 w 771583"/>
                  <a:gd name="connsiteY12" fmla="*/ 905636 h 112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583" h="1124520">
                    <a:moveTo>
                      <a:pt x="201" y="905636"/>
                    </a:moveTo>
                    <a:cubicBezTo>
                      <a:pt x="5535" y="754189"/>
                      <a:pt x="54208" y="647794"/>
                      <a:pt x="184224" y="446817"/>
                    </a:cubicBezTo>
                    <a:cubicBezTo>
                      <a:pt x="264996" y="318706"/>
                      <a:pt x="365866" y="209549"/>
                      <a:pt x="489786" y="122300"/>
                    </a:cubicBezTo>
                    <a:cubicBezTo>
                      <a:pt x="567701" y="67436"/>
                      <a:pt x="650282" y="22478"/>
                      <a:pt x="744675" y="1618"/>
                    </a:cubicBezTo>
                    <a:cubicBezTo>
                      <a:pt x="766868" y="-3239"/>
                      <a:pt x="771155" y="2476"/>
                      <a:pt x="771536" y="23716"/>
                    </a:cubicBezTo>
                    <a:cubicBezTo>
                      <a:pt x="772488" y="83914"/>
                      <a:pt x="759153" y="143160"/>
                      <a:pt x="734864" y="198024"/>
                    </a:cubicBezTo>
                    <a:cubicBezTo>
                      <a:pt x="711623" y="250602"/>
                      <a:pt x="683429" y="304704"/>
                      <a:pt x="637709" y="340899"/>
                    </a:cubicBezTo>
                    <a:cubicBezTo>
                      <a:pt x="610658" y="362330"/>
                      <a:pt x="580464" y="379380"/>
                      <a:pt x="551889" y="398811"/>
                    </a:cubicBezTo>
                    <a:cubicBezTo>
                      <a:pt x="482261" y="446245"/>
                      <a:pt x="422444" y="507967"/>
                      <a:pt x="377105" y="579024"/>
                    </a:cubicBezTo>
                    <a:cubicBezTo>
                      <a:pt x="328337" y="655510"/>
                      <a:pt x="280712" y="731138"/>
                      <a:pt x="249089" y="817054"/>
                    </a:cubicBezTo>
                    <a:cubicBezTo>
                      <a:pt x="230230" y="885729"/>
                      <a:pt x="216133" y="955738"/>
                      <a:pt x="192130" y="1023079"/>
                    </a:cubicBezTo>
                    <a:cubicBezTo>
                      <a:pt x="183272" y="1047844"/>
                      <a:pt x="159269" y="1092707"/>
                      <a:pt x="137266" y="1124521"/>
                    </a:cubicBezTo>
                    <a:cubicBezTo>
                      <a:pt x="44302" y="1084420"/>
                      <a:pt x="-3514" y="1011745"/>
                      <a:pt x="201" y="905636"/>
                    </a:cubicBezTo>
                    <a:close/>
                  </a:path>
                </a:pathLst>
              </a:custGeom>
              <a:grpFill/>
              <a:ln w="9525" cap="flat">
                <a:noFill/>
                <a:prstDash val="solid"/>
                <a:miter/>
              </a:ln>
            </p:spPr>
            <p:txBody>
              <a:bodyPr rtlCol="0" anchor="ctr"/>
              <a:lstStyle/>
              <a:p>
                <a:endParaRPr lang="ko-KR" altLang="en-US"/>
              </a:p>
            </p:txBody>
          </p:sp>
        </p:grpSp>
        <p:grpSp>
          <p:nvGrpSpPr>
            <p:cNvPr id="11" name="그래픽 564">
              <a:extLst>
                <a:ext uri="{FF2B5EF4-FFF2-40B4-BE49-F238E27FC236}">
                  <a16:creationId xmlns:a16="http://schemas.microsoft.com/office/drawing/2014/main" id="{D27FFDA8-82AE-457D-A660-E701CBA3DC2C}"/>
                </a:ext>
              </a:extLst>
            </p:cNvPr>
            <p:cNvGrpSpPr/>
            <p:nvPr/>
          </p:nvGrpSpPr>
          <p:grpSpPr>
            <a:xfrm>
              <a:off x="5024465" y="2869466"/>
              <a:ext cx="1391408" cy="1472921"/>
              <a:chOff x="5024465" y="2869466"/>
              <a:chExt cx="1391408" cy="1472921"/>
            </a:xfrm>
            <a:grpFill/>
          </p:grpSpPr>
          <p:sp>
            <p:nvSpPr>
              <p:cNvPr id="12" name="자유형: 도형 11">
                <a:extLst>
                  <a:ext uri="{FF2B5EF4-FFF2-40B4-BE49-F238E27FC236}">
                    <a16:creationId xmlns:a16="http://schemas.microsoft.com/office/drawing/2014/main" id="{50196614-11B0-4578-B725-A376DE28017B}"/>
                  </a:ext>
                </a:extLst>
              </p:cNvPr>
              <p:cNvSpPr/>
              <p:nvPr/>
            </p:nvSpPr>
            <p:spPr>
              <a:xfrm>
                <a:off x="5024465" y="2876338"/>
                <a:ext cx="1216501" cy="1466049"/>
              </a:xfrm>
              <a:custGeom>
                <a:avLst/>
                <a:gdLst>
                  <a:gd name="connsiteX0" fmla="*/ 1183548 w 1216501"/>
                  <a:gd name="connsiteY0" fmla="*/ 1372478 h 1466049"/>
                  <a:gd name="connsiteX1" fmla="*/ 1028957 w 1216501"/>
                  <a:gd name="connsiteY1" fmla="*/ 1110350 h 1466049"/>
                  <a:gd name="connsiteX2" fmla="*/ 695582 w 1216501"/>
                  <a:gd name="connsiteY2" fmla="*/ 641434 h 1466049"/>
                  <a:gd name="connsiteX3" fmla="*/ 525275 w 1216501"/>
                  <a:gd name="connsiteY3" fmla="*/ 531896 h 1466049"/>
                  <a:gd name="connsiteX4" fmla="*/ 376114 w 1216501"/>
                  <a:gd name="connsiteY4" fmla="*/ 373876 h 1466049"/>
                  <a:gd name="connsiteX5" fmla="*/ 269529 w 1216501"/>
                  <a:gd name="connsiteY5" fmla="*/ 31262 h 1466049"/>
                  <a:gd name="connsiteX6" fmla="*/ 234382 w 1216501"/>
                  <a:gd name="connsiteY6" fmla="*/ 7735 h 1466049"/>
                  <a:gd name="connsiteX7" fmla="*/ 15116 w 1216501"/>
                  <a:gd name="connsiteY7" fmla="*/ 269768 h 1466049"/>
                  <a:gd name="connsiteX8" fmla="*/ 11116 w 1216501"/>
                  <a:gd name="connsiteY8" fmla="*/ 514561 h 1466049"/>
                  <a:gd name="connsiteX9" fmla="*/ 420024 w 1216501"/>
                  <a:gd name="connsiteY9" fmla="*/ 1224364 h 1466049"/>
                  <a:gd name="connsiteX10" fmla="*/ 819217 w 1216501"/>
                  <a:gd name="connsiteY10" fmla="*/ 1443248 h 1466049"/>
                  <a:gd name="connsiteX11" fmla="*/ 1215933 w 1216501"/>
                  <a:gd name="connsiteY11" fmla="*/ 1408292 h 1466049"/>
                  <a:gd name="connsiteX12" fmla="*/ 1183548 w 1216501"/>
                  <a:gd name="connsiteY12" fmla="*/ 1372478 h 146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501" h="1466049">
                    <a:moveTo>
                      <a:pt x="1183548" y="1372478"/>
                    </a:moveTo>
                    <a:cubicBezTo>
                      <a:pt x="1106015" y="1303135"/>
                      <a:pt x="1073534" y="1201028"/>
                      <a:pt x="1028957" y="1110350"/>
                    </a:cubicBezTo>
                    <a:cubicBezTo>
                      <a:pt x="945138" y="939947"/>
                      <a:pt x="834838" y="771926"/>
                      <a:pt x="695582" y="641434"/>
                    </a:cubicBezTo>
                    <a:cubicBezTo>
                      <a:pt x="645005" y="593999"/>
                      <a:pt x="582902" y="568758"/>
                      <a:pt x="525275" y="531896"/>
                    </a:cubicBezTo>
                    <a:cubicBezTo>
                      <a:pt x="464125" y="492844"/>
                      <a:pt x="415357" y="434170"/>
                      <a:pt x="376114" y="373876"/>
                    </a:cubicBezTo>
                    <a:cubicBezTo>
                      <a:pt x="315154" y="280341"/>
                      <a:pt x="254765" y="145943"/>
                      <a:pt x="269529" y="31262"/>
                    </a:cubicBezTo>
                    <a:cubicBezTo>
                      <a:pt x="274101" y="-3885"/>
                      <a:pt x="259433" y="-5695"/>
                      <a:pt x="234382" y="7735"/>
                    </a:cubicBezTo>
                    <a:cubicBezTo>
                      <a:pt x="126559" y="65743"/>
                      <a:pt x="44739" y="145753"/>
                      <a:pt x="15116" y="269768"/>
                    </a:cubicBezTo>
                    <a:cubicBezTo>
                      <a:pt x="-4315" y="351207"/>
                      <a:pt x="-4315" y="433027"/>
                      <a:pt x="11116" y="514561"/>
                    </a:cubicBezTo>
                    <a:cubicBezTo>
                      <a:pt x="64837" y="798596"/>
                      <a:pt x="209426" y="1031101"/>
                      <a:pt x="420024" y="1224364"/>
                    </a:cubicBezTo>
                    <a:cubicBezTo>
                      <a:pt x="534705" y="1329615"/>
                      <a:pt x="665960" y="1407625"/>
                      <a:pt x="819217" y="1443248"/>
                    </a:cubicBezTo>
                    <a:cubicBezTo>
                      <a:pt x="959425" y="1475824"/>
                      <a:pt x="1086870" y="1480967"/>
                      <a:pt x="1215933" y="1408292"/>
                    </a:cubicBezTo>
                    <a:cubicBezTo>
                      <a:pt x="1219553" y="1399147"/>
                      <a:pt x="1205551" y="1397338"/>
                      <a:pt x="1183548" y="1372478"/>
                    </a:cubicBezTo>
                    <a:close/>
                  </a:path>
                </a:pathLst>
              </a:custGeom>
              <a:grpFill/>
              <a:ln w="9525" cap="flat">
                <a:noFill/>
                <a:prstDash val="solid"/>
                <a:miter/>
              </a:ln>
            </p:spPr>
            <p:txBody>
              <a:bodyPr rtlCol="0" anchor="ctr"/>
              <a:lstStyle/>
              <a:p>
                <a:endParaRPr lang="ko-KR" altLang="en-US"/>
              </a:p>
            </p:txBody>
          </p:sp>
          <p:sp>
            <p:nvSpPr>
              <p:cNvPr id="13" name="자유형: 도형 12">
                <a:extLst>
                  <a:ext uri="{FF2B5EF4-FFF2-40B4-BE49-F238E27FC236}">
                    <a16:creationId xmlns:a16="http://schemas.microsoft.com/office/drawing/2014/main" id="{A7F73356-603B-45BB-8081-3D10977B1BC4}"/>
                  </a:ext>
                </a:extLst>
              </p:cNvPr>
              <p:cNvSpPr/>
              <p:nvPr/>
            </p:nvSpPr>
            <p:spPr>
              <a:xfrm>
                <a:off x="5393692" y="2869466"/>
                <a:ext cx="1022181" cy="1405448"/>
              </a:xfrm>
              <a:custGeom>
                <a:avLst/>
                <a:gdLst>
                  <a:gd name="connsiteX0" fmla="*/ 1021204 w 1022181"/>
                  <a:gd name="connsiteY0" fmla="*/ 1120746 h 1405448"/>
                  <a:gd name="connsiteX1" fmla="*/ 766696 w 1022181"/>
                  <a:gd name="connsiteY1" fmla="*/ 544293 h 1405448"/>
                  <a:gd name="connsiteX2" fmla="*/ 363217 w 1022181"/>
                  <a:gd name="connsiteY2" fmla="*/ 144148 h 1405448"/>
                  <a:gd name="connsiteX3" fmla="*/ 33271 w 1022181"/>
                  <a:gd name="connsiteY3" fmla="*/ 1559 h 1405448"/>
                  <a:gd name="connsiteX4" fmla="*/ 29 w 1022181"/>
                  <a:gd name="connsiteY4" fmla="*/ 30896 h 1405448"/>
                  <a:gd name="connsiteX5" fmla="*/ 54416 w 1022181"/>
                  <a:gd name="connsiteY5" fmla="*/ 251399 h 1405448"/>
                  <a:gd name="connsiteX6" fmla="*/ 184433 w 1022181"/>
                  <a:gd name="connsiteY6" fmla="*/ 429136 h 1405448"/>
                  <a:gd name="connsiteX7" fmla="*/ 296256 w 1022181"/>
                  <a:gd name="connsiteY7" fmla="*/ 499145 h 1405448"/>
                  <a:gd name="connsiteX8" fmla="*/ 526856 w 1022181"/>
                  <a:gd name="connsiteY8" fmla="*/ 721077 h 1405448"/>
                  <a:gd name="connsiteX9" fmla="*/ 700402 w 1022181"/>
                  <a:gd name="connsiteY9" fmla="*/ 1018733 h 1405448"/>
                  <a:gd name="connsiteX10" fmla="*/ 781936 w 1022181"/>
                  <a:gd name="connsiteY10" fmla="*/ 1278671 h 1405448"/>
                  <a:gd name="connsiteX11" fmla="*/ 856326 w 1022181"/>
                  <a:gd name="connsiteY11" fmla="*/ 1405448 h 1405448"/>
                  <a:gd name="connsiteX12" fmla="*/ 1021204 w 1022181"/>
                  <a:gd name="connsiteY12" fmla="*/ 1120746 h 140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181" h="1405448">
                    <a:moveTo>
                      <a:pt x="1021204" y="1120746"/>
                    </a:moveTo>
                    <a:cubicBezTo>
                      <a:pt x="1007774" y="928055"/>
                      <a:pt x="941099" y="794705"/>
                      <a:pt x="766696" y="544293"/>
                    </a:cubicBezTo>
                    <a:cubicBezTo>
                      <a:pt x="658206" y="384654"/>
                      <a:pt x="524951" y="249971"/>
                      <a:pt x="363217" y="144148"/>
                    </a:cubicBezTo>
                    <a:cubicBezTo>
                      <a:pt x="261585" y="77663"/>
                      <a:pt x="154334" y="23942"/>
                      <a:pt x="33271" y="1559"/>
                    </a:cubicBezTo>
                    <a:cubicBezTo>
                      <a:pt x="4791" y="-3680"/>
                      <a:pt x="-448" y="3845"/>
                      <a:pt x="29" y="30896"/>
                    </a:cubicBezTo>
                    <a:cubicBezTo>
                      <a:pt x="1457" y="107572"/>
                      <a:pt x="21079" y="182534"/>
                      <a:pt x="54416" y="251399"/>
                    </a:cubicBezTo>
                    <a:cubicBezTo>
                      <a:pt x="86325" y="317312"/>
                      <a:pt x="124616" y="385035"/>
                      <a:pt x="184433" y="429136"/>
                    </a:cubicBezTo>
                    <a:cubicBezTo>
                      <a:pt x="219866" y="455234"/>
                      <a:pt x="259109" y="475713"/>
                      <a:pt x="296256" y="499145"/>
                    </a:cubicBezTo>
                    <a:cubicBezTo>
                      <a:pt x="387125" y="556485"/>
                      <a:pt x="465992" y="632590"/>
                      <a:pt x="526856" y="721077"/>
                    </a:cubicBezTo>
                    <a:cubicBezTo>
                      <a:pt x="592388" y="816327"/>
                      <a:pt x="656301" y="910720"/>
                      <a:pt x="700402" y="1018733"/>
                    </a:cubicBezTo>
                    <a:cubicBezTo>
                      <a:pt x="727358" y="1105411"/>
                      <a:pt x="748503" y="1193993"/>
                      <a:pt x="781936" y="1278671"/>
                    </a:cubicBezTo>
                    <a:cubicBezTo>
                      <a:pt x="794223" y="1309913"/>
                      <a:pt x="826894" y="1366015"/>
                      <a:pt x="856326" y="1405448"/>
                    </a:cubicBezTo>
                    <a:cubicBezTo>
                      <a:pt x="972817" y="1350489"/>
                      <a:pt x="1030538" y="1255906"/>
                      <a:pt x="1021204" y="1120746"/>
                    </a:cubicBezTo>
                    <a:close/>
                  </a:path>
                </a:pathLst>
              </a:custGeom>
              <a:grpFill/>
              <a:ln w="9525" cap="flat">
                <a:noFill/>
                <a:prstDash val="solid"/>
                <a:miter/>
              </a:ln>
            </p:spPr>
            <p:txBody>
              <a:bodyPr rtlCol="0" anchor="ctr"/>
              <a:lstStyle/>
              <a:p>
                <a:endParaRPr lang="ko-KR" altLang="en-US"/>
              </a:p>
            </p:txBody>
          </p:sp>
        </p:grpSp>
      </p:grpSp>
      <p:pic>
        <p:nvPicPr>
          <p:cNvPr id="3" name="Picture 2" descr="A screenshot of a computer&#10;&#10;Description automatically generated">
            <a:extLst>
              <a:ext uri="{FF2B5EF4-FFF2-40B4-BE49-F238E27FC236}">
                <a16:creationId xmlns:a16="http://schemas.microsoft.com/office/drawing/2014/main" id="{8A35B57D-06A7-8270-A098-E7FFA1F9D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381" y="2237753"/>
            <a:ext cx="2644434" cy="3907447"/>
          </a:xfrm>
          <a:prstGeom prst="rect">
            <a:avLst/>
          </a:prstGeom>
        </p:spPr>
      </p:pic>
      <p:pic>
        <p:nvPicPr>
          <p:cNvPr id="4" name="Picture 3">
            <a:extLst>
              <a:ext uri="{FF2B5EF4-FFF2-40B4-BE49-F238E27FC236}">
                <a16:creationId xmlns:a16="http://schemas.microsoft.com/office/drawing/2014/main" id="{4801A3E2-056B-D8D4-CFA1-F5D973BD0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6423" y="3500267"/>
            <a:ext cx="7641359" cy="761895"/>
          </a:xfrm>
          <a:prstGeom prst="rect">
            <a:avLst/>
          </a:prstGeom>
        </p:spPr>
      </p:pic>
    </p:spTree>
    <p:extLst>
      <p:ext uri="{BB962C8B-B14F-4D97-AF65-F5344CB8AC3E}">
        <p14:creationId xmlns:p14="http://schemas.microsoft.com/office/powerpoint/2010/main" val="2212152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90BFB6-B7A6-4D2D-894C-C0E6AF751444}"/>
              </a:ext>
            </a:extLst>
          </p:cNvPr>
          <p:cNvSpPr txBox="1"/>
          <p:nvPr/>
        </p:nvSpPr>
        <p:spPr>
          <a:xfrm>
            <a:off x="1314227" y="575804"/>
            <a:ext cx="9416052" cy="707886"/>
          </a:xfrm>
          <a:prstGeom prst="rect">
            <a:avLst/>
          </a:prstGeom>
          <a:noFill/>
        </p:spPr>
        <p:txBody>
          <a:bodyPr wrap="square" rtlCol="0" anchor="ctr">
            <a:spAutoFit/>
          </a:bodyPr>
          <a:lstStyle/>
          <a:p>
            <a:pPr algn="ctr"/>
            <a:r>
              <a:rPr lang="en-US" altLang="ko-KR" sz="4000" dirty="0">
                <a:solidFill>
                  <a:schemeClr val="bg1"/>
                </a:solidFill>
                <a:latin typeface="Algerian" pitchFamily="82" charset="77"/>
                <a:cs typeface="Arial" pitchFamily="34" charset="0"/>
              </a:rPr>
              <a:t>Polynomial Regression</a:t>
            </a:r>
            <a:endParaRPr lang="ko-KR" altLang="en-US" sz="4000" dirty="0">
              <a:solidFill>
                <a:schemeClr val="bg1"/>
              </a:solidFill>
              <a:latin typeface="Algerian" pitchFamily="82" charset="77"/>
              <a:cs typeface="Arial" pitchFamily="34" charset="0"/>
            </a:endParaRPr>
          </a:p>
        </p:txBody>
      </p:sp>
      <p:grpSp>
        <p:nvGrpSpPr>
          <p:cNvPr id="8" name="그룹 7">
            <a:extLst>
              <a:ext uri="{FF2B5EF4-FFF2-40B4-BE49-F238E27FC236}">
                <a16:creationId xmlns:a16="http://schemas.microsoft.com/office/drawing/2014/main" id="{51983AAA-B02D-4E2F-9620-96697DA09F83}"/>
              </a:ext>
            </a:extLst>
          </p:cNvPr>
          <p:cNvGrpSpPr/>
          <p:nvPr/>
        </p:nvGrpSpPr>
        <p:grpSpPr>
          <a:xfrm>
            <a:off x="5686424" y="1761511"/>
            <a:ext cx="819152" cy="695396"/>
            <a:chOff x="5024465" y="2519525"/>
            <a:chExt cx="2147265" cy="1822862"/>
          </a:xfrm>
          <a:solidFill>
            <a:schemeClr val="bg1"/>
          </a:solidFill>
        </p:grpSpPr>
        <p:grpSp>
          <p:nvGrpSpPr>
            <p:cNvPr id="9" name="그래픽 564">
              <a:extLst>
                <a:ext uri="{FF2B5EF4-FFF2-40B4-BE49-F238E27FC236}">
                  <a16:creationId xmlns:a16="http://schemas.microsoft.com/office/drawing/2014/main" id="{FF59D1CE-73E7-4770-9DA3-267412F9795F}"/>
                </a:ext>
              </a:extLst>
            </p:cNvPr>
            <p:cNvGrpSpPr/>
            <p:nvPr/>
          </p:nvGrpSpPr>
          <p:grpSpPr>
            <a:xfrm>
              <a:off x="6066139" y="2519525"/>
              <a:ext cx="550128" cy="812390"/>
              <a:chOff x="6066139" y="2519525"/>
              <a:chExt cx="550128" cy="812390"/>
            </a:xfrm>
            <a:grpFill/>
          </p:grpSpPr>
          <p:sp>
            <p:nvSpPr>
              <p:cNvPr id="16" name="자유형: 도형 15">
                <a:extLst>
                  <a:ext uri="{FF2B5EF4-FFF2-40B4-BE49-F238E27FC236}">
                    <a16:creationId xmlns:a16="http://schemas.microsoft.com/office/drawing/2014/main" id="{1B137D5F-2C63-4D6E-8F0E-958DA8BAF2F7}"/>
                  </a:ext>
                </a:extLst>
              </p:cNvPr>
              <p:cNvSpPr/>
              <p:nvPr/>
            </p:nvSpPr>
            <p:spPr>
              <a:xfrm>
                <a:off x="6213103" y="2519525"/>
                <a:ext cx="403165" cy="812390"/>
              </a:xfrm>
              <a:custGeom>
                <a:avLst/>
                <a:gdLst>
                  <a:gd name="connsiteX0" fmla="*/ 9388 w 403165"/>
                  <a:gd name="connsiteY0" fmla="*/ 787840 h 812390"/>
                  <a:gd name="connsiteX1" fmla="*/ 33963 w 403165"/>
                  <a:gd name="connsiteY1" fmla="*/ 641440 h 812390"/>
                  <a:gd name="connsiteX2" fmla="*/ 103876 w 403165"/>
                  <a:gd name="connsiteY2" fmla="*/ 369597 h 812390"/>
                  <a:gd name="connsiteX3" fmla="*/ 162360 w 403165"/>
                  <a:gd name="connsiteY3" fmla="*/ 289968 h 812390"/>
                  <a:gd name="connsiteX4" fmla="*/ 202651 w 403165"/>
                  <a:gd name="connsiteY4" fmla="*/ 191956 h 812390"/>
                  <a:gd name="connsiteX5" fmla="*/ 191316 w 403165"/>
                  <a:gd name="connsiteY5" fmla="*/ 17267 h 812390"/>
                  <a:gd name="connsiteX6" fmla="*/ 203222 w 403165"/>
                  <a:gd name="connsiteY6" fmla="*/ 408 h 812390"/>
                  <a:gd name="connsiteX7" fmla="*/ 348955 w 403165"/>
                  <a:gd name="connsiteY7" fmla="*/ 81370 h 812390"/>
                  <a:gd name="connsiteX8" fmla="*/ 393532 w 403165"/>
                  <a:gd name="connsiteY8" fmla="*/ 192241 h 812390"/>
                  <a:gd name="connsiteX9" fmla="*/ 331333 w 403165"/>
                  <a:gd name="connsiteY9" fmla="*/ 587053 h 812390"/>
                  <a:gd name="connsiteX10" fmla="*/ 187792 w 403165"/>
                  <a:gd name="connsiteY10" fmla="*/ 756502 h 812390"/>
                  <a:gd name="connsiteX11" fmla="*/ 911 w 403165"/>
                  <a:gd name="connsiteY11" fmla="*/ 809938 h 812390"/>
                  <a:gd name="connsiteX12" fmla="*/ 9388 w 403165"/>
                  <a:gd name="connsiteY12" fmla="*/ 787840 h 8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3165" h="812390">
                    <a:moveTo>
                      <a:pt x="9388" y="787840"/>
                    </a:moveTo>
                    <a:cubicBezTo>
                      <a:pt x="32534" y="742691"/>
                      <a:pt x="29486" y="690494"/>
                      <a:pt x="33963" y="641440"/>
                    </a:cubicBezTo>
                    <a:cubicBezTo>
                      <a:pt x="42345" y="549143"/>
                      <a:pt x="63205" y="453322"/>
                      <a:pt x="103876" y="369597"/>
                    </a:cubicBezTo>
                    <a:cubicBezTo>
                      <a:pt x="118640" y="339117"/>
                      <a:pt x="142453" y="316828"/>
                      <a:pt x="162360" y="289968"/>
                    </a:cubicBezTo>
                    <a:cubicBezTo>
                      <a:pt x="183410" y="261488"/>
                      <a:pt x="195316" y="226246"/>
                      <a:pt x="202651" y="191956"/>
                    </a:cubicBezTo>
                    <a:cubicBezTo>
                      <a:pt x="214081" y="138711"/>
                      <a:pt x="218081" y="66892"/>
                      <a:pt x="191316" y="17267"/>
                    </a:cubicBezTo>
                    <a:cubicBezTo>
                      <a:pt x="183124" y="2027"/>
                      <a:pt x="189411" y="-1307"/>
                      <a:pt x="203222" y="408"/>
                    </a:cubicBezTo>
                    <a:cubicBezTo>
                      <a:pt x="262563" y="7933"/>
                      <a:pt x="313807" y="30126"/>
                      <a:pt x="348955" y="81370"/>
                    </a:cubicBezTo>
                    <a:cubicBezTo>
                      <a:pt x="372100" y="115089"/>
                      <a:pt x="386388" y="152332"/>
                      <a:pt x="393532" y="192241"/>
                    </a:cubicBezTo>
                    <a:cubicBezTo>
                      <a:pt x="418678" y="331021"/>
                      <a:pt x="393436" y="462180"/>
                      <a:pt x="331333" y="587053"/>
                    </a:cubicBezTo>
                    <a:cubicBezTo>
                      <a:pt x="297520" y="655061"/>
                      <a:pt x="251323" y="713545"/>
                      <a:pt x="187792" y="756502"/>
                    </a:cubicBezTo>
                    <a:cubicBezTo>
                      <a:pt x="129594" y="795841"/>
                      <a:pt x="72444" y="820510"/>
                      <a:pt x="911" y="809938"/>
                    </a:cubicBezTo>
                    <a:cubicBezTo>
                      <a:pt x="-2327" y="806318"/>
                      <a:pt x="3673" y="803080"/>
                      <a:pt x="9388" y="787840"/>
                    </a:cubicBezTo>
                    <a:close/>
                  </a:path>
                </a:pathLst>
              </a:custGeom>
              <a:grpFill/>
              <a:ln w="9525" cap="flat">
                <a:noFill/>
                <a:prstDash val="solid"/>
                <a:miter/>
              </a:ln>
            </p:spPr>
            <p:txBody>
              <a:bodyPr rtlCol="0" anchor="ctr"/>
              <a:lstStyle/>
              <a:p>
                <a:endParaRPr lang="ko-KR" altLang="en-US"/>
              </a:p>
            </p:txBody>
          </p:sp>
          <p:sp>
            <p:nvSpPr>
              <p:cNvPr id="17" name="자유형: 도형 16">
                <a:extLst>
                  <a:ext uri="{FF2B5EF4-FFF2-40B4-BE49-F238E27FC236}">
                    <a16:creationId xmlns:a16="http://schemas.microsoft.com/office/drawing/2014/main" id="{6D080243-AC2C-493C-BD97-ED71E08771DD}"/>
                  </a:ext>
                </a:extLst>
              </p:cNvPr>
              <p:cNvSpPr/>
              <p:nvPr/>
            </p:nvSpPr>
            <p:spPr>
              <a:xfrm>
                <a:off x="6066139" y="2539125"/>
                <a:ext cx="306416" cy="787670"/>
              </a:xfrm>
              <a:custGeom>
                <a:avLst/>
                <a:gdLst>
                  <a:gd name="connsiteX0" fmla="*/ 16906 w 306416"/>
                  <a:gd name="connsiteY0" fmla="*/ 686611 h 787670"/>
                  <a:gd name="connsiteX1" fmla="*/ 32050 w 306416"/>
                  <a:gd name="connsiteY1" fmla="*/ 379524 h 787670"/>
                  <a:gd name="connsiteX2" fmla="*/ 145874 w 306416"/>
                  <a:gd name="connsiteY2" fmla="*/ 126731 h 787670"/>
                  <a:gd name="connsiteX3" fmla="*/ 271318 w 306416"/>
                  <a:gd name="connsiteY3" fmla="*/ 4144 h 787670"/>
                  <a:gd name="connsiteX4" fmla="*/ 291607 w 306416"/>
                  <a:gd name="connsiteY4" fmla="*/ 11764 h 787670"/>
                  <a:gd name="connsiteX5" fmla="*/ 305418 w 306416"/>
                  <a:gd name="connsiteY5" fmla="*/ 121683 h 787670"/>
                  <a:gd name="connsiteX6" fmla="*/ 277224 w 306416"/>
                  <a:gd name="connsiteY6" fmla="*/ 225410 h 787670"/>
                  <a:gd name="connsiteX7" fmla="*/ 238552 w 306416"/>
                  <a:gd name="connsiteY7" fmla="*/ 276845 h 787670"/>
                  <a:gd name="connsiteX8" fmla="*/ 172354 w 306416"/>
                  <a:gd name="connsiteY8" fmla="*/ 418291 h 787670"/>
                  <a:gd name="connsiteX9" fmla="*/ 145303 w 306416"/>
                  <a:gd name="connsiteY9" fmla="*/ 584217 h 787670"/>
                  <a:gd name="connsiteX10" fmla="*/ 153589 w 306416"/>
                  <a:gd name="connsiteY10" fmla="*/ 716900 h 787670"/>
                  <a:gd name="connsiteX11" fmla="*/ 141874 w 306416"/>
                  <a:gd name="connsiteY11" fmla="*/ 787671 h 787670"/>
                  <a:gd name="connsiteX12" fmla="*/ 16906 w 306416"/>
                  <a:gd name="connsiteY12" fmla="*/ 686611 h 7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6416" h="787670">
                    <a:moveTo>
                      <a:pt x="16906" y="686611"/>
                    </a:moveTo>
                    <a:cubicBezTo>
                      <a:pt x="-10717" y="596504"/>
                      <a:pt x="-3668" y="524114"/>
                      <a:pt x="32050" y="379524"/>
                    </a:cubicBezTo>
                    <a:cubicBezTo>
                      <a:pt x="53577" y="287799"/>
                      <a:pt x="90724" y="203217"/>
                      <a:pt x="145874" y="126731"/>
                    </a:cubicBezTo>
                    <a:cubicBezTo>
                      <a:pt x="180545" y="78630"/>
                      <a:pt x="219979" y="35481"/>
                      <a:pt x="271318" y="4144"/>
                    </a:cubicBezTo>
                    <a:cubicBezTo>
                      <a:pt x="283415" y="-3285"/>
                      <a:pt x="287035" y="-714"/>
                      <a:pt x="291607" y="11764"/>
                    </a:cubicBezTo>
                    <a:cubicBezTo>
                      <a:pt x="304370" y="46911"/>
                      <a:pt x="308561" y="84535"/>
                      <a:pt x="305418" y="121683"/>
                    </a:cubicBezTo>
                    <a:cubicBezTo>
                      <a:pt x="302370" y="157306"/>
                      <a:pt x="296750" y="194835"/>
                      <a:pt x="277224" y="225410"/>
                    </a:cubicBezTo>
                    <a:cubicBezTo>
                      <a:pt x="265699" y="243507"/>
                      <a:pt x="251316" y="259700"/>
                      <a:pt x="238552" y="276845"/>
                    </a:cubicBezTo>
                    <a:cubicBezTo>
                      <a:pt x="207215" y="318850"/>
                      <a:pt x="184546" y="367332"/>
                      <a:pt x="172354" y="418291"/>
                    </a:cubicBezTo>
                    <a:cubicBezTo>
                      <a:pt x="159209" y="473155"/>
                      <a:pt x="146541" y="527257"/>
                      <a:pt x="145303" y="584217"/>
                    </a:cubicBezTo>
                    <a:cubicBezTo>
                      <a:pt x="148160" y="628413"/>
                      <a:pt x="154066" y="672418"/>
                      <a:pt x="153589" y="716900"/>
                    </a:cubicBezTo>
                    <a:cubicBezTo>
                      <a:pt x="153399" y="733283"/>
                      <a:pt x="148351" y="764525"/>
                      <a:pt x="141874" y="787671"/>
                    </a:cubicBezTo>
                    <a:cubicBezTo>
                      <a:pt x="79104" y="782813"/>
                      <a:pt x="36241" y="749761"/>
                      <a:pt x="16906" y="686611"/>
                    </a:cubicBezTo>
                    <a:close/>
                  </a:path>
                </a:pathLst>
              </a:custGeom>
              <a:grpFill/>
              <a:ln w="9525" cap="flat">
                <a:noFill/>
                <a:prstDash val="solid"/>
                <a:miter/>
              </a:ln>
            </p:spPr>
            <p:txBody>
              <a:bodyPr rtlCol="0" anchor="ctr"/>
              <a:lstStyle/>
              <a:p>
                <a:endParaRPr lang="ko-KR" altLang="en-US"/>
              </a:p>
            </p:txBody>
          </p:sp>
        </p:grpSp>
        <p:grpSp>
          <p:nvGrpSpPr>
            <p:cNvPr id="10" name="그래픽 564">
              <a:extLst>
                <a:ext uri="{FF2B5EF4-FFF2-40B4-BE49-F238E27FC236}">
                  <a16:creationId xmlns:a16="http://schemas.microsoft.com/office/drawing/2014/main" id="{E60062F9-481D-473F-B272-B487128C2BAE}"/>
                </a:ext>
              </a:extLst>
            </p:cNvPr>
            <p:cNvGrpSpPr/>
            <p:nvPr/>
          </p:nvGrpSpPr>
          <p:grpSpPr>
            <a:xfrm>
              <a:off x="6100370" y="2844355"/>
              <a:ext cx="1071360" cy="1171373"/>
              <a:chOff x="6100370" y="2844355"/>
              <a:chExt cx="1071360" cy="1171373"/>
            </a:xfrm>
            <a:grpFill/>
          </p:grpSpPr>
          <p:sp>
            <p:nvSpPr>
              <p:cNvPr id="14" name="자유형: 도형 13">
                <a:extLst>
                  <a:ext uri="{FF2B5EF4-FFF2-40B4-BE49-F238E27FC236}">
                    <a16:creationId xmlns:a16="http://schemas.microsoft.com/office/drawing/2014/main" id="{53D06C7D-1903-4C6D-9273-9551039DE409}"/>
                  </a:ext>
                </a:extLst>
              </p:cNvPr>
              <p:cNvSpPr/>
              <p:nvPr/>
            </p:nvSpPr>
            <p:spPr>
              <a:xfrm>
                <a:off x="6244680" y="2846258"/>
                <a:ext cx="927050" cy="1169471"/>
              </a:xfrm>
              <a:custGeom>
                <a:avLst/>
                <a:gdLst>
                  <a:gd name="connsiteX0" fmla="*/ 25055 w 927050"/>
                  <a:gd name="connsiteY0" fmla="*/ 1100901 h 1169471"/>
                  <a:gd name="connsiteX1" fmla="*/ 139165 w 927050"/>
                  <a:gd name="connsiteY1" fmla="*/ 891256 h 1169471"/>
                  <a:gd name="connsiteX2" fmla="*/ 387862 w 927050"/>
                  <a:gd name="connsiteY2" fmla="*/ 514637 h 1169471"/>
                  <a:gd name="connsiteX3" fmla="*/ 518450 w 927050"/>
                  <a:gd name="connsiteY3" fmla="*/ 424245 h 1169471"/>
                  <a:gd name="connsiteX4" fmla="*/ 631131 w 927050"/>
                  <a:gd name="connsiteY4" fmla="*/ 296324 h 1169471"/>
                  <a:gd name="connsiteX5" fmla="*/ 705521 w 927050"/>
                  <a:gd name="connsiteY5" fmla="*/ 24862 h 1169471"/>
                  <a:gd name="connsiteX6" fmla="*/ 732382 w 927050"/>
                  <a:gd name="connsiteY6" fmla="*/ 5430 h 1169471"/>
                  <a:gd name="connsiteX7" fmla="*/ 911452 w 927050"/>
                  <a:gd name="connsiteY7" fmla="*/ 204979 h 1169471"/>
                  <a:gd name="connsiteX8" fmla="*/ 921167 w 927050"/>
                  <a:gd name="connsiteY8" fmla="*/ 396813 h 1169471"/>
                  <a:gd name="connsiteX9" fmla="*/ 619606 w 927050"/>
                  <a:gd name="connsiteY9" fmla="*/ 964408 h 1169471"/>
                  <a:gd name="connsiteX10" fmla="*/ 312520 w 927050"/>
                  <a:gd name="connsiteY10" fmla="*/ 1146716 h 1169471"/>
                  <a:gd name="connsiteX11" fmla="*/ 481 w 927050"/>
                  <a:gd name="connsiteY11" fmla="*/ 1129952 h 1169471"/>
                  <a:gd name="connsiteX12" fmla="*/ 25055 w 927050"/>
                  <a:gd name="connsiteY12" fmla="*/ 1100901 h 116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7050" h="1169471">
                    <a:moveTo>
                      <a:pt x="25055" y="1100901"/>
                    </a:moveTo>
                    <a:cubicBezTo>
                      <a:pt x="83920" y="1044418"/>
                      <a:pt x="106684" y="963550"/>
                      <a:pt x="139165" y="891256"/>
                    </a:cubicBezTo>
                    <a:cubicBezTo>
                      <a:pt x="200220" y="755429"/>
                      <a:pt x="282230" y="620746"/>
                      <a:pt x="387862" y="514637"/>
                    </a:cubicBezTo>
                    <a:cubicBezTo>
                      <a:pt x="426248" y="476061"/>
                      <a:pt x="474254" y="454630"/>
                      <a:pt x="518450" y="424245"/>
                    </a:cubicBezTo>
                    <a:cubicBezTo>
                      <a:pt x="565408" y="391955"/>
                      <a:pt x="601984" y="344616"/>
                      <a:pt x="631131" y="296324"/>
                    </a:cubicBezTo>
                    <a:cubicBezTo>
                      <a:pt x="676375" y="221362"/>
                      <a:pt x="720190" y="114301"/>
                      <a:pt x="705521" y="24862"/>
                    </a:cubicBezTo>
                    <a:cubicBezTo>
                      <a:pt x="701044" y="-2571"/>
                      <a:pt x="712379" y="-4380"/>
                      <a:pt x="732382" y="5430"/>
                    </a:cubicBezTo>
                    <a:cubicBezTo>
                      <a:pt x="818583" y="48007"/>
                      <a:pt x="884877" y="108586"/>
                      <a:pt x="911452" y="204979"/>
                    </a:cubicBezTo>
                    <a:cubicBezTo>
                      <a:pt x="928882" y="268321"/>
                      <a:pt x="931073" y="332519"/>
                      <a:pt x="921167" y="396813"/>
                    </a:cubicBezTo>
                    <a:cubicBezTo>
                      <a:pt x="886687" y="620936"/>
                      <a:pt x="779530" y="807150"/>
                      <a:pt x="619606" y="964408"/>
                    </a:cubicBezTo>
                    <a:cubicBezTo>
                      <a:pt x="532547" y="1050037"/>
                      <a:pt x="431677" y="1114712"/>
                      <a:pt x="312520" y="1146716"/>
                    </a:cubicBezTo>
                    <a:cubicBezTo>
                      <a:pt x="203458" y="1175958"/>
                      <a:pt x="103636" y="1183483"/>
                      <a:pt x="481" y="1129952"/>
                    </a:cubicBezTo>
                    <a:cubicBezTo>
                      <a:pt x="-2472" y="1122808"/>
                      <a:pt x="8482" y="1120999"/>
                      <a:pt x="25055" y="1100901"/>
                    </a:cubicBezTo>
                    <a:close/>
                  </a:path>
                </a:pathLst>
              </a:custGeom>
              <a:grpFill/>
              <a:ln w="9525" cap="flat">
                <a:noFill/>
                <a:prstDash val="solid"/>
                <a:miter/>
              </a:ln>
            </p:spPr>
            <p:txBody>
              <a:bodyPr rtlCol="0" anchor="ctr"/>
              <a:lstStyle/>
              <a:p>
                <a:endParaRPr lang="ko-KR" altLang="en-US"/>
              </a:p>
            </p:txBody>
          </p:sp>
          <p:sp>
            <p:nvSpPr>
              <p:cNvPr id="15" name="자유형: 도형 14">
                <a:extLst>
                  <a:ext uri="{FF2B5EF4-FFF2-40B4-BE49-F238E27FC236}">
                    <a16:creationId xmlns:a16="http://schemas.microsoft.com/office/drawing/2014/main" id="{2AE274CD-083A-44E7-AA58-E857ED60C5A3}"/>
                  </a:ext>
                </a:extLst>
              </p:cNvPr>
              <p:cNvSpPr/>
              <p:nvPr/>
            </p:nvSpPr>
            <p:spPr>
              <a:xfrm>
                <a:off x="6100370" y="2844355"/>
                <a:ext cx="771583" cy="1124520"/>
              </a:xfrm>
              <a:custGeom>
                <a:avLst/>
                <a:gdLst>
                  <a:gd name="connsiteX0" fmla="*/ 201 w 771583"/>
                  <a:gd name="connsiteY0" fmla="*/ 905636 h 1124520"/>
                  <a:gd name="connsiteX1" fmla="*/ 184224 w 771583"/>
                  <a:gd name="connsiteY1" fmla="*/ 446817 h 1124520"/>
                  <a:gd name="connsiteX2" fmla="*/ 489786 w 771583"/>
                  <a:gd name="connsiteY2" fmla="*/ 122300 h 1124520"/>
                  <a:gd name="connsiteX3" fmla="*/ 744675 w 771583"/>
                  <a:gd name="connsiteY3" fmla="*/ 1618 h 1124520"/>
                  <a:gd name="connsiteX4" fmla="*/ 771536 w 771583"/>
                  <a:gd name="connsiteY4" fmla="*/ 23716 h 1124520"/>
                  <a:gd name="connsiteX5" fmla="*/ 734864 w 771583"/>
                  <a:gd name="connsiteY5" fmla="*/ 198024 h 1124520"/>
                  <a:gd name="connsiteX6" fmla="*/ 637709 w 771583"/>
                  <a:gd name="connsiteY6" fmla="*/ 340899 h 1124520"/>
                  <a:gd name="connsiteX7" fmla="*/ 551889 w 771583"/>
                  <a:gd name="connsiteY7" fmla="*/ 398811 h 1124520"/>
                  <a:gd name="connsiteX8" fmla="*/ 377105 w 771583"/>
                  <a:gd name="connsiteY8" fmla="*/ 579024 h 1124520"/>
                  <a:gd name="connsiteX9" fmla="*/ 249089 w 771583"/>
                  <a:gd name="connsiteY9" fmla="*/ 817054 h 1124520"/>
                  <a:gd name="connsiteX10" fmla="*/ 192130 w 771583"/>
                  <a:gd name="connsiteY10" fmla="*/ 1023079 h 1124520"/>
                  <a:gd name="connsiteX11" fmla="*/ 137266 w 771583"/>
                  <a:gd name="connsiteY11" fmla="*/ 1124521 h 1124520"/>
                  <a:gd name="connsiteX12" fmla="*/ 201 w 771583"/>
                  <a:gd name="connsiteY12" fmla="*/ 905636 h 112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583" h="1124520">
                    <a:moveTo>
                      <a:pt x="201" y="905636"/>
                    </a:moveTo>
                    <a:cubicBezTo>
                      <a:pt x="5535" y="754189"/>
                      <a:pt x="54208" y="647794"/>
                      <a:pt x="184224" y="446817"/>
                    </a:cubicBezTo>
                    <a:cubicBezTo>
                      <a:pt x="264996" y="318706"/>
                      <a:pt x="365866" y="209549"/>
                      <a:pt x="489786" y="122300"/>
                    </a:cubicBezTo>
                    <a:cubicBezTo>
                      <a:pt x="567701" y="67436"/>
                      <a:pt x="650282" y="22478"/>
                      <a:pt x="744675" y="1618"/>
                    </a:cubicBezTo>
                    <a:cubicBezTo>
                      <a:pt x="766868" y="-3239"/>
                      <a:pt x="771155" y="2476"/>
                      <a:pt x="771536" y="23716"/>
                    </a:cubicBezTo>
                    <a:cubicBezTo>
                      <a:pt x="772488" y="83914"/>
                      <a:pt x="759153" y="143160"/>
                      <a:pt x="734864" y="198024"/>
                    </a:cubicBezTo>
                    <a:cubicBezTo>
                      <a:pt x="711623" y="250602"/>
                      <a:pt x="683429" y="304704"/>
                      <a:pt x="637709" y="340899"/>
                    </a:cubicBezTo>
                    <a:cubicBezTo>
                      <a:pt x="610658" y="362330"/>
                      <a:pt x="580464" y="379380"/>
                      <a:pt x="551889" y="398811"/>
                    </a:cubicBezTo>
                    <a:cubicBezTo>
                      <a:pt x="482261" y="446245"/>
                      <a:pt x="422444" y="507967"/>
                      <a:pt x="377105" y="579024"/>
                    </a:cubicBezTo>
                    <a:cubicBezTo>
                      <a:pt x="328337" y="655510"/>
                      <a:pt x="280712" y="731138"/>
                      <a:pt x="249089" y="817054"/>
                    </a:cubicBezTo>
                    <a:cubicBezTo>
                      <a:pt x="230230" y="885729"/>
                      <a:pt x="216133" y="955738"/>
                      <a:pt x="192130" y="1023079"/>
                    </a:cubicBezTo>
                    <a:cubicBezTo>
                      <a:pt x="183272" y="1047844"/>
                      <a:pt x="159269" y="1092707"/>
                      <a:pt x="137266" y="1124521"/>
                    </a:cubicBezTo>
                    <a:cubicBezTo>
                      <a:pt x="44302" y="1084420"/>
                      <a:pt x="-3514" y="1011745"/>
                      <a:pt x="201" y="905636"/>
                    </a:cubicBezTo>
                    <a:close/>
                  </a:path>
                </a:pathLst>
              </a:custGeom>
              <a:grpFill/>
              <a:ln w="9525" cap="flat">
                <a:noFill/>
                <a:prstDash val="solid"/>
                <a:miter/>
              </a:ln>
            </p:spPr>
            <p:txBody>
              <a:bodyPr rtlCol="0" anchor="ctr"/>
              <a:lstStyle/>
              <a:p>
                <a:endParaRPr lang="ko-KR" altLang="en-US"/>
              </a:p>
            </p:txBody>
          </p:sp>
        </p:grpSp>
        <p:grpSp>
          <p:nvGrpSpPr>
            <p:cNvPr id="11" name="그래픽 564">
              <a:extLst>
                <a:ext uri="{FF2B5EF4-FFF2-40B4-BE49-F238E27FC236}">
                  <a16:creationId xmlns:a16="http://schemas.microsoft.com/office/drawing/2014/main" id="{D27FFDA8-82AE-457D-A660-E701CBA3DC2C}"/>
                </a:ext>
              </a:extLst>
            </p:cNvPr>
            <p:cNvGrpSpPr/>
            <p:nvPr/>
          </p:nvGrpSpPr>
          <p:grpSpPr>
            <a:xfrm>
              <a:off x="5024465" y="2869466"/>
              <a:ext cx="1391408" cy="1472921"/>
              <a:chOff x="5024465" y="2869466"/>
              <a:chExt cx="1391408" cy="1472921"/>
            </a:xfrm>
            <a:grpFill/>
          </p:grpSpPr>
          <p:sp>
            <p:nvSpPr>
              <p:cNvPr id="12" name="자유형: 도형 11">
                <a:extLst>
                  <a:ext uri="{FF2B5EF4-FFF2-40B4-BE49-F238E27FC236}">
                    <a16:creationId xmlns:a16="http://schemas.microsoft.com/office/drawing/2014/main" id="{50196614-11B0-4578-B725-A376DE28017B}"/>
                  </a:ext>
                </a:extLst>
              </p:cNvPr>
              <p:cNvSpPr/>
              <p:nvPr/>
            </p:nvSpPr>
            <p:spPr>
              <a:xfrm>
                <a:off x="5024465" y="2876338"/>
                <a:ext cx="1216501" cy="1466049"/>
              </a:xfrm>
              <a:custGeom>
                <a:avLst/>
                <a:gdLst>
                  <a:gd name="connsiteX0" fmla="*/ 1183548 w 1216501"/>
                  <a:gd name="connsiteY0" fmla="*/ 1372478 h 1466049"/>
                  <a:gd name="connsiteX1" fmla="*/ 1028957 w 1216501"/>
                  <a:gd name="connsiteY1" fmla="*/ 1110350 h 1466049"/>
                  <a:gd name="connsiteX2" fmla="*/ 695582 w 1216501"/>
                  <a:gd name="connsiteY2" fmla="*/ 641434 h 1466049"/>
                  <a:gd name="connsiteX3" fmla="*/ 525275 w 1216501"/>
                  <a:gd name="connsiteY3" fmla="*/ 531896 h 1466049"/>
                  <a:gd name="connsiteX4" fmla="*/ 376114 w 1216501"/>
                  <a:gd name="connsiteY4" fmla="*/ 373876 h 1466049"/>
                  <a:gd name="connsiteX5" fmla="*/ 269529 w 1216501"/>
                  <a:gd name="connsiteY5" fmla="*/ 31262 h 1466049"/>
                  <a:gd name="connsiteX6" fmla="*/ 234382 w 1216501"/>
                  <a:gd name="connsiteY6" fmla="*/ 7735 h 1466049"/>
                  <a:gd name="connsiteX7" fmla="*/ 15116 w 1216501"/>
                  <a:gd name="connsiteY7" fmla="*/ 269768 h 1466049"/>
                  <a:gd name="connsiteX8" fmla="*/ 11116 w 1216501"/>
                  <a:gd name="connsiteY8" fmla="*/ 514561 h 1466049"/>
                  <a:gd name="connsiteX9" fmla="*/ 420024 w 1216501"/>
                  <a:gd name="connsiteY9" fmla="*/ 1224364 h 1466049"/>
                  <a:gd name="connsiteX10" fmla="*/ 819217 w 1216501"/>
                  <a:gd name="connsiteY10" fmla="*/ 1443248 h 1466049"/>
                  <a:gd name="connsiteX11" fmla="*/ 1215933 w 1216501"/>
                  <a:gd name="connsiteY11" fmla="*/ 1408292 h 1466049"/>
                  <a:gd name="connsiteX12" fmla="*/ 1183548 w 1216501"/>
                  <a:gd name="connsiteY12" fmla="*/ 1372478 h 146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501" h="1466049">
                    <a:moveTo>
                      <a:pt x="1183548" y="1372478"/>
                    </a:moveTo>
                    <a:cubicBezTo>
                      <a:pt x="1106015" y="1303135"/>
                      <a:pt x="1073534" y="1201028"/>
                      <a:pt x="1028957" y="1110350"/>
                    </a:cubicBezTo>
                    <a:cubicBezTo>
                      <a:pt x="945138" y="939947"/>
                      <a:pt x="834838" y="771926"/>
                      <a:pt x="695582" y="641434"/>
                    </a:cubicBezTo>
                    <a:cubicBezTo>
                      <a:pt x="645005" y="593999"/>
                      <a:pt x="582902" y="568758"/>
                      <a:pt x="525275" y="531896"/>
                    </a:cubicBezTo>
                    <a:cubicBezTo>
                      <a:pt x="464125" y="492844"/>
                      <a:pt x="415357" y="434170"/>
                      <a:pt x="376114" y="373876"/>
                    </a:cubicBezTo>
                    <a:cubicBezTo>
                      <a:pt x="315154" y="280341"/>
                      <a:pt x="254765" y="145943"/>
                      <a:pt x="269529" y="31262"/>
                    </a:cubicBezTo>
                    <a:cubicBezTo>
                      <a:pt x="274101" y="-3885"/>
                      <a:pt x="259433" y="-5695"/>
                      <a:pt x="234382" y="7735"/>
                    </a:cubicBezTo>
                    <a:cubicBezTo>
                      <a:pt x="126559" y="65743"/>
                      <a:pt x="44739" y="145753"/>
                      <a:pt x="15116" y="269768"/>
                    </a:cubicBezTo>
                    <a:cubicBezTo>
                      <a:pt x="-4315" y="351207"/>
                      <a:pt x="-4315" y="433027"/>
                      <a:pt x="11116" y="514561"/>
                    </a:cubicBezTo>
                    <a:cubicBezTo>
                      <a:pt x="64837" y="798596"/>
                      <a:pt x="209426" y="1031101"/>
                      <a:pt x="420024" y="1224364"/>
                    </a:cubicBezTo>
                    <a:cubicBezTo>
                      <a:pt x="534705" y="1329615"/>
                      <a:pt x="665960" y="1407625"/>
                      <a:pt x="819217" y="1443248"/>
                    </a:cubicBezTo>
                    <a:cubicBezTo>
                      <a:pt x="959425" y="1475824"/>
                      <a:pt x="1086870" y="1480967"/>
                      <a:pt x="1215933" y="1408292"/>
                    </a:cubicBezTo>
                    <a:cubicBezTo>
                      <a:pt x="1219553" y="1399147"/>
                      <a:pt x="1205551" y="1397338"/>
                      <a:pt x="1183548" y="1372478"/>
                    </a:cubicBezTo>
                    <a:close/>
                  </a:path>
                </a:pathLst>
              </a:custGeom>
              <a:grpFill/>
              <a:ln w="9525" cap="flat">
                <a:noFill/>
                <a:prstDash val="solid"/>
                <a:miter/>
              </a:ln>
            </p:spPr>
            <p:txBody>
              <a:bodyPr rtlCol="0" anchor="ctr"/>
              <a:lstStyle/>
              <a:p>
                <a:endParaRPr lang="ko-KR" altLang="en-US"/>
              </a:p>
            </p:txBody>
          </p:sp>
          <p:sp>
            <p:nvSpPr>
              <p:cNvPr id="13" name="자유형: 도형 12">
                <a:extLst>
                  <a:ext uri="{FF2B5EF4-FFF2-40B4-BE49-F238E27FC236}">
                    <a16:creationId xmlns:a16="http://schemas.microsoft.com/office/drawing/2014/main" id="{A7F73356-603B-45BB-8081-3D10977B1BC4}"/>
                  </a:ext>
                </a:extLst>
              </p:cNvPr>
              <p:cNvSpPr/>
              <p:nvPr/>
            </p:nvSpPr>
            <p:spPr>
              <a:xfrm>
                <a:off x="5393692" y="2869466"/>
                <a:ext cx="1022181" cy="1405448"/>
              </a:xfrm>
              <a:custGeom>
                <a:avLst/>
                <a:gdLst>
                  <a:gd name="connsiteX0" fmla="*/ 1021204 w 1022181"/>
                  <a:gd name="connsiteY0" fmla="*/ 1120746 h 1405448"/>
                  <a:gd name="connsiteX1" fmla="*/ 766696 w 1022181"/>
                  <a:gd name="connsiteY1" fmla="*/ 544293 h 1405448"/>
                  <a:gd name="connsiteX2" fmla="*/ 363217 w 1022181"/>
                  <a:gd name="connsiteY2" fmla="*/ 144148 h 1405448"/>
                  <a:gd name="connsiteX3" fmla="*/ 33271 w 1022181"/>
                  <a:gd name="connsiteY3" fmla="*/ 1559 h 1405448"/>
                  <a:gd name="connsiteX4" fmla="*/ 29 w 1022181"/>
                  <a:gd name="connsiteY4" fmla="*/ 30896 h 1405448"/>
                  <a:gd name="connsiteX5" fmla="*/ 54416 w 1022181"/>
                  <a:gd name="connsiteY5" fmla="*/ 251399 h 1405448"/>
                  <a:gd name="connsiteX6" fmla="*/ 184433 w 1022181"/>
                  <a:gd name="connsiteY6" fmla="*/ 429136 h 1405448"/>
                  <a:gd name="connsiteX7" fmla="*/ 296256 w 1022181"/>
                  <a:gd name="connsiteY7" fmla="*/ 499145 h 1405448"/>
                  <a:gd name="connsiteX8" fmla="*/ 526856 w 1022181"/>
                  <a:gd name="connsiteY8" fmla="*/ 721077 h 1405448"/>
                  <a:gd name="connsiteX9" fmla="*/ 700402 w 1022181"/>
                  <a:gd name="connsiteY9" fmla="*/ 1018733 h 1405448"/>
                  <a:gd name="connsiteX10" fmla="*/ 781936 w 1022181"/>
                  <a:gd name="connsiteY10" fmla="*/ 1278671 h 1405448"/>
                  <a:gd name="connsiteX11" fmla="*/ 856326 w 1022181"/>
                  <a:gd name="connsiteY11" fmla="*/ 1405448 h 1405448"/>
                  <a:gd name="connsiteX12" fmla="*/ 1021204 w 1022181"/>
                  <a:gd name="connsiteY12" fmla="*/ 1120746 h 140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181" h="1405448">
                    <a:moveTo>
                      <a:pt x="1021204" y="1120746"/>
                    </a:moveTo>
                    <a:cubicBezTo>
                      <a:pt x="1007774" y="928055"/>
                      <a:pt x="941099" y="794705"/>
                      <a:pt x="766696" y="544293"/>
                    </a:cubicBezTo>
                    <a:cubicBezTo>
                      <a:pt x="658206" y="384654"/>
                      <a:pt x="524951" y="249971"/>
                      <a:pt x="363217" y="144148"/>
                    </a:cubicBezTo>
                    <a:cubicBezTo>
                      <a:pt x="261585" y="77663"/>
                      <a:pt x="154334" y="23942"/>
                      <a:pt x="33271" y="1559"/>
                    </a:cubicBezTo>
                    <a:cubicBezTo>
                      <a:pt x="4791" y="-3680"/>
                      <a:pt x="-448" y="3845"/>
                      <a:pt x="29" y="30896"/>
                    </a:cubicBezTo>
                    <a:cubicBezTo>
                      <a:pt x="1457" y="107572"/>
                      <a:pt x="21079" y="182534"/>
                      <a:pt x="54416" y="251399"/>
                    </a:cubicBezTo>
                    <a:cubicBezTo>
                      <a:pt x="86325" y="317312"/>
                      <a:pt x="124616" y="385035"/>
                      <a:pt x="184433" y="429136"/>
                    </a:cubicBezTo>
                    <a:cubicBezTo>
                      <a:pt x="219866" y="455234"/>
                      <a:pt x="259109" y="475713"/>
                      <a:pt x="296256" y="499145"/>
                    </a:cubicBezTo>
                    <a:cubicBezTo>
                      <a:pt x="387125" y="556485"/>
                      <a:pt x="465992" y="632590"/>
                      <a:pt x="526856" y="721077"/>
                    </a:cubicBezTo>
                    <a:cubicBezTo>
                      <a:pt x="592388" y="816327"/>
                      <a:pt x="656301" y="910720"/>
                      <a:pt x="700402" y="1018733"/>
                    </a:cubicBezTo>
                    <a:cubicBezTo>
                      <a:pt x="727358" y="1105411"/>
                      <a:pt x="748503" y="1193993"/>
                      <a:pt x="781936" y="1278671"/>
                    </a:cubicBezTo>
                    <a:cubicBezTo>
                      <a:pt x="794223" y="1309913"/>
                      <a:pt x="826894" y="1366015"/>
                      <a:pt x="856326" y="1405448"/>
                    </a:cubicBezTo>
                    <a:cubicBezTo>
                      <a:pt x="972817" y="1350489"/>
                      <a:pt x="1030538" y="1255906"/>
                      <a:pt x="1021204" y="1120746"/>
                    </a:cubicBezTo>
                    <a:close/>
                  </a:path>
                </a:pathLst>
              </a:custGeom>
              <a:grpFill/>
              <a:ln w="9525" cap="flat">
                <a:noFill/>
                <a:prstDash val="solid"/>
                <a:miter/>
              </a:ln>
            </p:spPr>
            <p:txBody>
              <a:bodyPr rtlCol="0" anchor="ctr"/>
              <a:lstStyle/>
              <a:p>
                <a:endParaRPr lang="ko-KR" altLang="en-US"/>
              </a:p>
            </p:txBody>
          </p:sp>
        </p:grpSp>
      </p:grpSp>
      <p:pic>
        <p:nvPicPr>
          <p:cNvPr id="3" name="Picture 2" descr="A screenshot of a computer&#10;&#10;Description automatically generated">
            <a:extLst>
              <a:ext uri="{FF2B5EF4-FFF2-40B4-BE49-F238E27FC236}">
                <a16:creationId xmlns:a16="http://schemas.microsoft.com/office/drawing/2014/main" id="{8A35B57D-06A7-8270-A098-E7FFA1F9D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381" y="2237753"/>
            <a:ext cx="2644434" cy="3907447"/>
          </a:xfrm>
          <a:prstGeom prst="rect">
            <a:avLst/>
          </a:prstGeom>
        </p:spPr>
      </p:pic>
      <p:pic>
        <p:nvPicPr>
          <p:cNvPr id="6" name="Picture 5">
            <a:extLst>
              <a:ext uri="{FF2B5EF4-FFF2-40B4-BE49-F238E27FC236}">
                <a16:creationId xmlns:a16="http://schemas.microsoft.com/office/drawing/2014/main" id="{16467AF7-0D69-B64F-C9A3-AEA96D453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8241" y="3823583"/>
            <a:ext cx="7220544" cy="643614"/>
          </a:xfrm>
          <a:prstGeom prst="rect">
            <a:avLst/>
          </a:prstGeom>
        </p:spPr>
      </p:pic>
    </p:spTree>
    <p:extLst>
      <p:ext uri="{BB962C8B-B14F-4D97-AF65-F5344CB8AC3E}">
        <p14:creationId xmlns:p14="http://schemas.microsoft.com/office/powerpoint/2010/main" val="3312778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90BFB6-B7A6-4D2D-894C-C0E6AF751444}"/>
              </a:ext>
            </a:extLst>
          </p:cNvPr>
          <p:cNvSpPr txBox="1"/>
          <p:nvPr/>
        </p:nvSpPr>
        <p:spPr>
          <a:xfrm>
            <a:off x="1314227" y="268028"/>
            <a:ext cx="9416052" cy="1323439"/>
          </a:xfrm>
          <a:prstGeom prst="rect">
            <a:avLst/>
          </a:prstGeom>
          <a:noFill/>
        </p:spPr>
        <p:txBody>
          <a:bodyPr wrap="square" rtlCol="0" anchor="ctr">
            <a:spAutoFit/>
          </a:bodyPr>
          <a:lstStyle/>
          <a:p>
            <a:pPr algn="ctr"/>
            <a:r>
              <a:rPr lang="en-US" altLang="ko-KR" sz="4000" dirty="0">
                <a:solidFill>
                  <a:schemeClr val="bg1"/>
                </a:solidFill>
                <a:latin typeface="Algerian" pitchFamily="82" charset="77"/>
                <a:cs typeface="Arial" pitchFamily="34" charset="0"/>
              </a:rPr>
              <a:t>Artificial Neural Network Algorithm</a:t>
            </a:r>
            <a:endParaRPr lang="ko-KR" altLang="en-US" sz="4000" dirty="0">
              <a:solidFill>
                <a:schemeClr val="bg1"/>
              </a:solidFill>
              <a:latin typeface="Algerian" pitchFamily="82" charset="77"/>
              <a:cs typeface="Arial" pitchFamily="34" charset="0"/>
            </a:endParaRPr>
          </a:p>
        </p:txBody>
      </p:sp>
      <p:grpSp>
        <p:nvGrpSpPr>
          <p:cNvPr id="8" name="그룹 7">
            <a:extLst>
              <a:ext uri="{FF2B5EF4-FFF2-40B4-BE49-F238E27FC236}">
                <a16:creationId xmlns:a16="http://schemas.microsoft.com/office/drawing/2014/main" id="{51983AAA-B02D-4E2F-9620-96697DA09F83}"/>
              </a:ext>
            </a:extLst>
          </p:cNvPr>
          <p:cNvGrpSpPr/>
          <p:nvPr/>
        </p:nvGrpSpPr>
        <p:grpSpPr>
          <a:xfrm>
            <a:off x="5686424" y="1761511"/>
            <a:ext cx="819152" cy="695396"/>
            <a:chOff x="5024465" y="2519525"/>
            <a:chExt cx="2147265" cy="1822862"/>
          </a:xfrm>
          <a:solidFill>
            <a:schemeClr val="bg1"/>
          </a:solidFill>
        </p:grpSpPr>
        <p:grpSp>
          <p:nvGrpSpPr>
            <p:cNvPr id="9" name="그래픽 564">
              <a:extLst>
                <a:ext uri="{FF2B5EF4-FFF2-40B4-BE49-F238E27FC236}">
                  <a16:creationId xmlns:a16="http://schemas.microsoft.com/office/drawing/2014/main" id="{FF59D1CE-73E7-4770-9DA3-267412F9795F}"/>
                </a:ext>
              </a:extLst>
            </p:cNvPr>
            <p:cNvGrpSpPr/>
            <p:nvPr/>
          </p:nvGrpSpPr>
          <p:grpSpPr>
            <a:xfrm>
              <a:off x="6066139" y="2519525"/>
              <a:ext cx="550128" cy="812390"/>
              <a:chOff x="6066139" y="2519525"/>
              <a:chExt cx="550128" cy="812390"/>
            </a:xfrm>
            <a:grpFill/>
          </p:grpSpPr>
          <p:sp>
            <p:nvSpPr>
              <p:cNvPr id="16" name="자유형: 도형 15">
                <a:extLst>
                  <a:ext uri="{FF2B5EF4-FFF2-40B4-BE49-F238E27FC236}">
                    <a16:creationId xmlns:a16="http://schemas.microsoft.com/office/drawing/2014/main" id="{1B137D5F-2C63-4D6E-8F0E-958DA8BAF2F7}"/>
                  </a:ext>
                </a:extLst>
              </p:cNvPr>
              <p:cNvSpPr/>
              <p:nvPr/>
            </p:nvSpPr>
            <p:spPr>
              <a:xfrm>
                <a:off x="6213103" y="2519525"/>
                <a:ext cx="403165" cy="812390"/>
              </a:xfrm>
              <a:custGeom>
                <a:avLst/>
                <a:gdLst>
                  <a:gd name="connsiteX0" fmla="*/ 9388 w 403165"/>
                  <a:gd name="connsiteY0" fmla="*/ 787840 h 812390"/>
                  <a:gd name="connsiteX1" fmla="*/ 33963 w 403165"/>
                  <a:gd name="connsiteY1" fmla="*/ 641440 h 812390"/>
                  <a:gd name="connsiteX2" fmla="*/ 103876 w 403165"/>
                  <a:gd name="connsiteY2" fmla="*/ 369597 h 812390"/>
                  <a:gd name="connsiteX3" fmla="*/ 162360 w 403165"/>
                  <a:gd name="connsiteY3" fmla="*/ 289968 h 812390"/>
                  <a:gd name="connsiteX4" fmla="*/ 202651 w 403165"/>
                  <a:gd name="connsiteY4" fmla="*/ 191956 h 812390"/>
                  <a:gd name="connsiteX5" fmla="*/ 191316 w 403165"/>
                  <a:gd name="connsiteY5" fmla="*/ 17267 h 812390"/>
                  <a:gd name="connsiteX6" fmla="*/ 203222 w 403165"/>
                  <a:gd name="connsiteY6" fmla="*/ 408 h 812390"/>
                  <a:gd name="connsiteX7" fmla="*/ 348955 w 403165"/>
                  <a:gd name="connsiteY7" fmla="*/ 81370 h 812390"/>
                  <a:gd name="connsiteX8" fmla="*/ 393532 w 403165"/>
                  <a:gd name="connsiteY8" fmla="*/ 192241 h 812390"/>
                  <a:gd name="connsiteX9" fmla="*/ 331333 w 403165"/>
                  <a:gd name="connsiteY9" fmla="*/ 587053 h 812390"/>
                  <a:gd name="connsiteX10" fmla="*/ 187792 w 403165"/>
                  <a:gd name="connsiteY10" fmla="*/ 756502 h 812390"/>
                  <a:gd name="connsiteX11" fmla="*/ 911 w 403165"/>
                  <a:gd name="connsiteY11" fmla="*/ 809938 h 812390"/>
                  <a:gd name="connsiteX12" fmla="*/ 9388 w 403165"/>
                  <a:gd name="connsiteY12" fmla="*/ 787840 h 8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3165" h="812390">
                    <a:moveTo>
                      <a:pt x="9388" y="787840"/>
                    </a:moveTo>
                    <a:cubicBezTo>
                      <a:pt x="32534" y="742691"/>
                      <a:pt x="29486" y="690494"/>
                      <a:pt x="33963" y="641440"/>
                    </a:cubicBezTo>
                    <a:cubicBezTo>
                      <a:pt x="42345" y="549143"/>
                      <a:pt x="63205" y="453322"/>
                      <a:pt x="103876" y="369597"/>
                    </a:cubicBezTo>
                    <a:cubicBezTo>
                      <a:pt x="118640" y="339117"/>
                      <a:pt x="142453" y="316828"/>
                      <a:pt x="162360" y="289968"/>
                    </a:cubicBezTo>
                    <a:cubicBezTo>
                      <a:pt x="183410" y="261488"/>
                      <a:pt x="195316" y="226246"/>
                      <a:pt x="202651" y="191956"/>
                    </a:cubicBezTo>
                    <a:cubicBezTo>
                      <a:pt x="214081" y="138711"/>
                      <a:pt x="218081" y="66892"/>
                      <a:pt x="191316" y="17267"/>
                    </a:cubicBezTo>
                    <a:cubicBezTo>
                      <a:pt x="183124" y="2027"/>
                      <a:pt x="189411" y="-1307"/>
                      <a:pt x="203222" y="408"/>
                    </a:cubicBezTo>
                    <a:cubicBezTo>
                      <a:pt x="262563" y="7933"/>
                      <a:pt x="313807" y="30126"/>
                      <a:pt x="348955" y="81370"/>
                    </a:cubicBezTo>
                    <a:cubicBezTo>
                      <a:pt x="372100" y="115089"/>
                      <a:pt x="386388" y="152332"/>
                      <a:pt x="393532" y="192241"/>
                    </a:cubicBezTo>
                    <a:cubicBezTo>
                      <a:pt x="418678" y="331021"/>
                      <a:pt x="393436" y="462180"/>
                      <a:pt x="331333" y="587053"/>
                    </a:cubicBezTo>
                    <a:cubicBezTo>
                      <a:pt x="297520" y="655061"/>
                      <a:pt x="251323" y="713545"/>
                      <a:pt x="187792" y="756502"/>
                    </a:cubicBezTo>
                    <a:cubicBezTo>
                      <a:pt x="129594" y="795841"/>
                      <a:pt x="72444" y="820510"/>
                      <a:pt x="911" y="809938"/>
                    </a:cubicBezTo>
                    <a:cubicBezTo>
                      <a:pt x="-2327" y="806318"/>
                      <a:pt x="3673" y="803080"/>
                      <a:pt x="9388" y="787840"/>
                    </a:cubicBezTo>
                    <a:close/>
                  </a:path>
                </a:pathLst>
              </a:custGeom>
              <a:grpFill/>
              <a:ln w="9525" cap="flat">
                <a:noFill/>
                <a:prstDash val="solid"/>
                <a:miter/>
              </a:ln>
            </p:spPr>
            <p:txBody>
              <a:bodyPr rtlCol="0" anchor="ctr"/>
              <a:lstStyle/>
              <a:p>
                <a:endParaRPr lang="ko-KR" altLang="en-US"/>
              </a:p>
            </p:txBody>
          </p:sp>
          <p:sp>
            <p:nvSpPr>
              <p:cNvPr id="17" name="자유형: 도형 16">
                <a:extLst>
                  <a:ext uri="{FF2B5EF4-FFF2-40B4-BE49-F238E27FC236}">
                    <a16:creationId xmlns:a16="http://schemas.microsoft.com/office/drawing/2014/main" id="{6D080243-AC2C-493C-BD97-ED71E08771DD}"/>
                  </a:ext>
                </a:extLst>
              </p:cNvPr>
              <p:cNvSpPr/>
              <p:nvPr/>
            </p:nvSpPr>
            <p:spPr>
              <a:xfrm>
                <a:off x="6066139" y="2539125"/>
                <a:ext cx="306416" cy="787670"/>
              </a:xfrm>
              <a:custGeom>
                <a:avLst/>
                <a:gdLst>
                  <a:gd name="connsiteX0" fmla="*/ 16906 w 306416"/>
                  <a:gd name="connsiteY0" fmla="*/ 686611 h 787670"/>
                  <a:gd name="connsiteX1" fmla="*/ 32050 w 306416"/>
                  <a:gd name="connsiteY1" fmla="*/ 379524 h 787670"/>
                  <a:gd name="connsiteX2" fmla="*/ 145874 w 306416"/>
                  <a:gd name="connsiteY2" fmla="*/ 126731 h 787670"/>
                  <a:gd name="connsiteX3" fmla="*/ 271318 w 306416"/>
                  <a:gd name="connsiteY3" fmla="*/ 4144 h 787670"/>
                  <a:gd name="connsiteX4" fmla="*/ 291607 w 306416"/>
                  <a:gd name="connsiteY4" fmla="*/ 11764 h 787670"/>
                  <a:gd name="connsiteX5" fmla="*/ 305418 w 306416"/>
                  <a:gd name="connsiteY5" fmla="*/ 121683 h 787670"/>
                  <a:gd name="connsiteX6" fmla="*/ 277224 w 306416"/>
                  <a:gd name="connsiteY6" fmla="*/ 225410 h 787670"/>
                  <a:gd name="connsiteX7" fmla="*/ 238552 w 306416"/>
                  <a:gd name="connsiteY7" fmla="*/ 276845 h 787670"/>
                  <a:gd name="connsiteX8" fmla="*/ 172354 w 306416"/>
                  <a:gd name="connsiteY8" fmla="*/ 418291 h 787670"/>
                  <a:gd name="connsiteX9" fmla="*/ 145303 w 306416"/>
                  <a:gd name="connsiteY9" fmla="*/ 584217 h 787670"/>
                  <a:gd name="connsiteX10" fmla="*/ 153589 w 306416"/>
                  <a:gd name="connsiteY10" fmla="*/ 716900 h 787670"/>
                  <a:gd name="connsiteX11" fmla="*/ 141874 w 306416"/>
                  <a:gd name="connsiteY11" fmla="*/ 787671 h 787670"/>
                  <a:gd name="connsiteX12" fmla="*/ 16906 w 306416"/>
                  <a:gd name="connsiteY12" fmla="*/ 686611 h 7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6416" h="787670">
                    <a:moveTo>
                      <a:pt x="16906" y="686611"/>
                    </a:moveTo>
                    <a:cubicBezTo>
                      <a:pt x="-10717" y="596504"/>
                      <a:pt x="-3668" y="524114"/>
                      <a:pt x="32050" y="379524"/>
                    </a:cubicBezTo>
                    <a:cubicBezTo>
                      <a:pt x="53577" y="287799"/>
                      <a:pt x="90724" y="203217"/>
                      <a:pt x="145874" y="126731"/>
                    </a:cubicBezTo>
                    <a:cubicBezTo>
                      <a:pt x="180545" y="78630"/>
                      <a:pt x="219979" y="35481"/>
                      <a:pt x="271318" y="4144"/>
                    </a:cubicBezTo>
                    <a:cubicBezTo>
                      <a:pt x="283415" y="-3285"/>
                      <a:pt x="287035" y="-714"/>
                      <a:pt x="291607" y="11764"/>
                    </a:cubicBezTo>
                    <a:cubicBezTo>
                      <a:pt x="304370" y="46911"/>
                      <a:pt x="308561" y="84535"/>
                      <a:pt x="305418" y="121683"/>
                    </a:cubicBezTo>
                    <a:cubicBezTo>
                      <a:pt x="302370" y="157306"/>
                      <a:pt x="296750" y="194835"/>
                      <a:pt x="277224" y="225410"/>
                    </a:cubicBezTo>
                    <a:cubicBezTo>
                      <a:pt x="265699" y="243507"/>
                      <a:pt x="251316" y="259700"/>
                      <a:pt x="238552" y="276845"/>
                    </a:cubicBezTo>
                    <a:cubicBezTo>
                      <a:pt x="207215" y="318850"/>
                      <a:pt x="184546" y="367332"/>
                      <a:pt x="172354" y="418291"/>
                    </a:cubicBezTo>
                    <a:cubicBezTo>
                      <a:pt x="159209" y="473155"/>
                      <a:pt x="146541" y="527257"/>
                      <a:pt x="145303" y="584217"/>
                    </a:cubicBezTo>
                    <a:cubicBezTo>
                      <a:pt x="148160" y="628413"/>
                      <a:pt x="154066" y="672418"/>
                      <a:pt x="153589" y="716900"/>
                    </a:cubicBezTo>
                    <a:cubicBezTo>
                      <a:pt x="153399" y="733283"/>
                      <a:pt x="148351" y="764525"/>
                      <a:pt x="141874" y="787671"/>
                    </a:cubicBezTo>
                    <a:cubicBezTo>
                      <a:pt x="79104" y="782813"/>
                      <a:pt x="36241" y="749761"/>
                      <a:pt x="16906" y="686611"/>
                    </a:cubicBezTo>
                    <a:close/>
                  </a:path>
                </a:pathLst>
              </a:custGeom>
              <a:grpFill/>
              <a:ln w="9525" cap="flat">
                <a:noFill/>
                <a:prstDash val="solid"/>
                <a:miter/>
              </a:ln>
            </p:spPr>
            <p:txBody>
              <a:bodyPr rtlCol="0" anchor="ctr"/>
              <a:lstStyle/>
              <a:p>
                <a:endParaRPr lang="ko-KR" altLang="en-US"/>
              </a:p>
            </p:txBody>
          </p:sp>
        </p:grpSp>
        <p:grpSp>
          <p:nvGrpSpPr>
            <p:cNvPr id="10" name="그래픽 564">
              <a:extLst>
                <a:ext uri="{FF2B5EF4-FFF2-40B4-BE49-F238E27FC236}">
                  <a16:creationId xmlns:a16="http://schemas.microsoft.com/office/drawing/2014/main" id="{E60062F9-481D-473F-B272-B487128C2BAE}"/>
                </a:ext>
              </a:extLst>
            </p:cNvPr>
            <p:cNvGrpSpPr/>
            <p:nvPr/>
          </p:nvGrpSpPr>
          <p:grpSpPr>
            <a:xfrm>
              <a:off x="6100370" y="2844355"/>
              <a:ext cx="1071360" cy="1171373"/>
              <a:chOff x="6100370" y="2844355"/>
              <a:chExt cx="1071360" cy="1171373"/>
            </a:xfrm>
            <a:grpFill/>
          </p:grpSpPr>
          <p:sp>
            <p:nvSpPr>
              <p:cNvPr id="14" name="자유형: 도형 13">
                <a:extLst>
                  <a:ext uri="{FF2B5EF4-FFF2-40B4-BE49-F238E27FC236}">
                    <a16:creationId xmlns:a16="http://schemas.microsoft.com/office/drawing/2014/main" id="{53D06C7D-1903-4C6D-9273-9551039DE409}"/>
                  </a:ext>
                </a:extLst>
              </p:cNvPr>
              <p:cNvSpPr/>
              <p:nvPr/>
            </p:nvSpPr>
            <p:spPr>
              <a:xfrm>
                <a:off x="6244680" y="2846258"/>
                <a:ext cx="927050" cy="1169471"/>
              </a:xfrm>
              <a:custGeom>
                <a:avLst/>
                <a:gdLst>
                  <a:gd name="connsiteX0" fmla="*/ 25055 w 927050"/>
                  <a:gd name="connsiteY0" fmla="*/ 1100901 h 1169471"/>
                  <a:gd name="connsiteX1" fmla="*/ 139165 w 927050"/>
                  <a:gd name="connsiteY1" fmla="*/ 891256 h 1169471"/>
                  <a:gd name="connsiteX2" fmla="*/ 387862 w 927050"/>
                  <a:gd name="connsiteY2" fmla="*/ 514637 h 1169471"/>
                  <a:gd name="connsiteX3" fmla="*/ 518450 w 927050"/>
                  <a:gd name="connsiteY3" fmla="*/ 424245 h 1169471"/>
                  <a:gd name="connsiteX4" fmla="*/ 631131 w 927050"/>
                  <a:gd name="connsiteY4" fmla="*/ 296324 h 1169471"/>
                  <a:gd name="connsiteX5" fmla="*/ 705521 w 927050"/>
                  <a:gd name="connsiteY5" fmla="*/ 24862 h 1169471"/>
                  <a:gd name="connsiteX6" fmla="*/ 732382 w 927050"/>
                  <a:gd name="connsiteY6" fmla="*/ 5430 h 1169471"/>
                  <a:gd name="connsiteX7" fmla="*/ 911452 w 927050"/>
                  <a:gd name="connsiteY7" fmla="*/ 204979 h 1169471"/>
                  <a:gd name="connsiteX8" fmla="*/ 921167 w 927050"/>
                  <a:gd name="connsiteY8" fmla="*/ 396813 h 1169471"/>
                  <a:gd name="connsiteX9" fmla="*/ 619606 w 927050"/>
                  <a:gd name="connsiteY9" fmla="*/ 964408 h 1169471"/>
                  <a:gd name="connsiteX10" fmla="*/ 312520 w 927050"/>
                  <a:gd name="connsiteY10" fmla="*/ 1146716 h 1169471"/>
                  <a:gd name="connsiteX11" fmla="*/ 481 w 927050"/>
                  <a:gd name="connsiteY11" fmla="*/ 1129952 h 1169471"/>
                  <a:gd name="connsiteX12" fmla="*/ 25055 w 927050"/>
                  <a:gd name="connsiteY12" fmla="*/ 1100901 h 116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7050" h="1169471">
                    <a:moveTo>
                      <a:pt x="25055" y="1100901"/>
                    </a:moveTo>
                    <a:cubicBezTo>
                      <a:pt x="83920" y="1044418"/>
                      <a:pt x="106684" y="963550"/>
                      <a:pt x="139165" y="891256"/>
                    </a:cubicBezTo>
                    <a:cubicBezTo>
                      <a:pt x="200220" y="755429"/>
                      <a:pt x="282230" y="620746"/>
                      <a:pt x="387862" y="514637"/>
                    </a:cubicBezTo>
                    <a:cubicBezTo>
                      <a:pt x="426248" y="476061"/>
                      <a:pt x="474254" y="454630"/>
                      <a:pt x="518450" y="424245"/>
                    </a:cubicBezTo>
                    <a:cubicBezTo>
                      <a:pt x="565408" y="391955"/>
                      <a:pt x="601984" y="344616"/>
                      <a:pt x="631131" y="296324"/>
                    </a:cubicBezTo>
                    <a:cubicBezTo>
                      <a:pt x="676375" y="221362"/>
                      <a:pt x="720190" y="114301"/>
                      <a:pt x="705521" y="24862"/>
                    </a:cubicBezTo>
                    <a:cubicBezTo>
                      <a:pt x="701044" y="-2571"/>
                      <a:pt x="712379" y="-4380"/>
                      <a:pt x="732382" y="5430"/>
                    </a:cubicBezTo>
                    <a:cubicBezTo>
                      <a:pt x="818583" y="48007"/>
                      <a:pt x="884877" y="108586"/>
                      <a:pt x="911452" y="204979"/>
                    </a:cubicBezTo>
                    <a:cubicBezTo>
                      <a:pt x="928882" y="268321"/>
                      <a:pt x="931073" y="332519"/>
                      <a:pt x="921167" y="396813"/>
                    </a:cubicBezTo>
                    <a:cubicBezTo>
                      <a:pt x="886687" y="620936"/>
                      <a:pt x="779530" y="807150"/>
                      <a:pt x="619606" y="964408"/>
                    </a:cubicBezTo>
                    <a:cubicBezTo>
                      <a:pt x="532547" y="1050037"/>
                      <a:pt x="431677" y="1114712"/>
                      <a:pt x="312520" y="1146716"/>
                    </a:cubicBezTo>
                    <a:cubicBezTo>
                      <a:pt x="203458" y="1175958"/>
                      <a:pt x="103636" y="1183483"/>
                      <a:pt x="481" y="1129952"/>
                    </a:cubicBezTo>
                    <a:cubicBezTo>
                      <a:pt x="-2472" y="1122808"/>
                      <a:pt x="8482" y="1120999"/>
                      <a:pt x="25055" y="1100901"/>
                    </a:cubicBezTo>
                    <a:close/>
                  </a:path>
                </a:pathLst>
              </a:custGeom>
              <a:grpFill/>
              <a:ln w="9525" cap="flat">
                <a:noFill/>
                <a:prstDash val="solid"/>
                <a:miter/>
              </a:ln>
            </p:spPr>
            <p:txBody>
              <a:bodyPr rtlCol="0" anchor="ctr"/>
              <a:lstStyle/>
              <a:p>
                <a:endParaRPr lang="ko-KR" altLang="en-US"/>
              </a:p>
            </p:txBody>
          </p:sp>
          <p:sp>
            <p:nvSpPr>
              <p:cNvPr id="15" name="자유형: 도형 14">
                <a:extLst>
                  <a:ext uri="{FF2B5EF4-FFF2-40B4-BE49-F238E27FC236}">
                    <a16:creationId xmlns:a16="http://schemas.microsoft.com/office/drawing/2014/main" id="{2AE274CD-083A-44E7-AA58-E857ED60C5A3}"/>
                  </a:ext>
                </a:extLst>
              </p:cNvPr>
              <p:cNvSpPr/>
              <p:nvPr/>
            </p:nvSpPr>
            <p:spPr>
              <a:xfrm>
                <a:off x="6100370" y="2844355"/>
                <a:ext cx="771583" cy="1124520"/>
              </a:xfrm>
              <a:custGeom>
                <a:avLst/>
                <a:gdLst>
                  <a:gd name="connsiteX0" fmla="*/ 201 w 771583"/>
                  <a:gd name="connsiteY0" fmla="*/ 905636 h 1124520"/>
                  <a:gd name="connsiteX1" fmla="*/ 184224 w 771583"/>
                  <a:gd name="connsiteY1" fmla="*/ 446817 h 1124520"/>
                  <a:gd name="connsiteX2" fmla="*/ 489786 w 771583"/>
                  <a:gd name="connsiteY2" fmla="*/ 122300 h 1124520"/>
                  <a:gd name="connsiteX3" fmla="*/ 744675 w 771583"/>
                  <a:gd name="connsiteY3" fmla="*/ 1618 h 1124520"/>
                  <a:gd name="connsiteX4" fmla="*/ 771536 w 771583"/>
                  <a:gd name="connsiteY4" fmla="*/ 23716 h 1124520"/>
                  <a:gd name="connsiteX5" fmla="*/ 734864 w 771583"/>
                  <a:gd name="connsiteY5" fmla="*/ 198024 h 1124520"/>
                  <a:gd name="connsiteX6" fmla="*/ 637709 w 771583"/>
                  <a:gd name="connsiteY6" fmla="*/ 340899 h 1124520"/>
                  <a:gd name="connsiteX7" fmla="*/ 551889 w 771583"/>
                  <a:gd name="connsiteY7" fmla="*/ 398811 h 1124520"/>
                  <a:gd name="connsiteX8" fmla="*/ 377105 w 771583"/>
                  <a:gd name="connsiteY8" fmla="*/ 579024 h 1124520"/>
                  <a:gd name="connsiteX9" fmla="*/ 249089 w 771583"/>
                  <a:gd name="connsiteY9" fmla="*/ 817054 h 1124520"/>
                  <a:gd name="connsiteX10" fmla="*/ 192130 w 771583"/>
                  <a:gd name="connsiteY10" fmla="*/ 1023079 h 1124520"/>
                  <a:gd name="connsiteX11" fmla="*/ 137266 w 771583"/>
                  <a:gd name="connsiteY11" fmla="*/ 1124521 h 1124520"/>
                  <a:gd name="connsiteX12" fmla="*/ 201 w 771583"/>
                  <a:gd name="connsiteY12" fmla="*/ 905636 h 112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583" h="1124520">
                    <a:moveTo>
                      <a:pt x="201" y="905636"/>
                    </a:moveTo>
                    <a:cubicBezTo>
                      <a:pt x="5535" y="754189"/>
                      <a:pt x="54208" y="647794"/>
                      <a:pt x="184224" y="446817"/>
                    </a:cubicBezTo>
                    <a:cubicBezTo>
                      <a:pt x="264996" y="318706"/>
                      <a:pt x="365866" y="209549"/>
                      <a:pt x="489786" y="122300"/>
                    </a:cubicBezTo>
                    <a:cubicBezTo>
                      <a:pt x="567701" y="67436"/>
                      <a:pt x="650282" y="22478"/>
                      <a:pt x="744675" y="1618"/>
                    </a:cubicBezTo>
                    <a:cubicBezTo>
                      <a:pt x="766868" y="-3239"/>
                      <a:pt x="771155" y="2476"/>
                      <a:pt x="771536" y="23716"/>
                    </a:cubicBezTo>
                    <a:cubicBezTo>
                      <a:pt x="772488" y="83914"/>
                      <a:pt x="759153" y="143160"/>
                      <a:pt x="734864" y="198024"/>
                    </a:cubicBezTo>
                    <a:cubicBezTo>
                      <a:pt x="711623" y="250602"/>
                      <a:pt x="683429" y="304704"/>
                      <a:pt x="637709" y="340899"/>
                    </a:cubicBezTo>
                    <a:cubicBezTo>
                      <a:pt x="610658" y="362330"/>
                      <a:pt x="580464" y="379380"/>
                      <a:pt x="551889" y="398811"/>
                    </a:cubicBezTo>
                    <a:cubicBezTo>
                      <a:pt x="482261" y="446245"/>
                      <a:pt x="422444" y="507967"/>
                      <a:pt x="377105" y="579024"/>
                    </a:cubicBezTo>
                    <a:cubicBezTo>
                      <a:pt x="328337" y="655510"/>
                      <a:pt x="280712" y="731138"/>
                      <a:pt x="249089" y="817054"/>
                    </a:cubicBezTo>
                    <a:cubicBezTo>
                      <a:pt x="230230" y="885729"/>
                      <a:pt x="216133" y="955738"/>
                      <a:pt x="192130" y="1023079"/>
                    </a:cubicBezTo>
                    <a:cubicBezTo>
                      <a:pt x="183272" y="1047844"/>
                      <a:pt x="159269" y="1092707"/>
                      <a:pt x="137266" y="1124521"/>
                    </a:cubicBezTo>
                    <a:cubicBezTo>
                      <a:pt x="44302" y="1084420"/>
                      <a:pt x="-3514" y="1011745"/>
                      <a:pt x="201" y="905636"/>
                    </a:cubicBezTo>
                    <a:close/>
                  </a:path>
                </a:pathLst>
              </a:custGeom>
              <a:grpFill/>
              <a:ln w="9525" cap="flat">
                <a:noFill/>
                <a:prstDash val="solid"/>
                <a:miter/>
              </a:ln>
            </p:spPr>
            <p:txBody>
              <a:bodyPr rtlCol="0" anchor="ctr"/>
              <a:lstStyle/>
              <a:p>
                <a:endParaRPr lang="ko-KR" altLang="en-US"/>
              </a:p>
            </p:txBody>
          </p:sp>
        </p:grpSp>
        <p:grpSp>
          <p:nvGrpSpPr>
            <p:cNvPr id="11" name="그래픽 564">
              <a:extLst>
                <a:ext uri="{FF2B5EF4-FFF2-40B4-BE49-F238E27FC236}">
                  <a16:creationId xmlns:a16="http://schemas.microsoft.com/office/drawing/2014/main" id="{D27FFDA8-82AE-457D-A660-E701CBA3DC2C}"/>
                </a:ext>
              </a:extLst>
            </p:cNvPr>
            <p:cNvGrpSpPr/>
            <p:nvPr/>
          </p:nvGrpSpPr>
          <p:grpSpPr>
            <a:xfrm>
              <a:off x="5024465" y="2869466"/>
              <a:ext cx="1391408" cy="1472921"/>
              <a:chOff x="5024465" y="2869466"/>
              <a:chExt cx="1391408" cy="1472921"/>
            </a:xfrm>
            <a:grpFill/>
          </p:grpSpPr>
          <p:sp>
            <p:nvSpPr>
              <p:cNvPr id="12" name="자유형: 도형 11">
                <a:extLst>
                  <a:ext uri="{FF2B5EF4-FFF2-40B4-BE49-F238E27FC236}">
                    <a16:creationId xmlns:a16="http://schemas.microsoft.com/office/drawing/2014/main" id="{50196614-11B0-4578-B725-A376DE28017B}"/>
                  </a:ext>
                </a:extLst>
              </p:cNvPr>
              <p:cNvSpPr/>
              <p:nvPr/>
            </p:nvSpPr>
            <p:spPr>
              <a:xfrm>
                <a:off x="5024465" y="2876338"/>
                <a:ext cx="1216501" cy="1466049"/>
              </a:xfrm>
              <a:custGeom>
                <a:avLst/>
                <a:gdLst>
                  <a:gd name="connsiteX0" fmla="*/ 1183548 w 1216501"/>
                  <a:gd name="connsiteY0" fmla="*/ 1372478 h 1466049"/>
                  <a:gd name="connsiteX1" fmla="*/ 1028957 w 1216501"/>
                  <a:gd name="connsiteY1" fmla="*/ 1110350 h 1466049"/>
                  <a:gd name="connsiteX2" fmla="*/ 695582 w 1216501"/>
                  <a:gd name="connsiteY2" fmla="*/ 641434 h 1466049"/>
                  <a:gd name="connsiteX3" fmla="*/ 525275 w 1216501"/>
                  <a:gd name="connsiteY3" fmla="*/ 531896 h 1466049"/>
                  <a:gd name="connsiteX4" fmla="*/ 376114 w 1216501"/>
                  <a:gd name="connsiteY4" fmla="*/ 373876 h 1466049"/>
                  <a:gd name="connsiteX5" fmla="*/ 269529 w 1216501"/>
                  <a:gd name="connsiteY5" fmla="*/ 31262 h 1466049"/>
                  <a:gd name="connsiteX6" fmla="*/ 234382 w 1216501"/>
                  <a:gd name="connsiteY6" fmla="*/ 7735 h 1466049"/>
                  <a:gd name="connsiteX7" fmla="*/ 15116 w 1216501"/>
                  <a:gd name="connsiteY7" fmla="*/ 269768 h 1466049"/>
                  <a:gd name="connsiteX8" fmla="*/ 11116 w 1216501"/>
                  <a:gd name="connsiteY8" fmla="*/ 514561 h 1466049"/>
                  <a:gd name="connsiteX9" fmla="*/ 420024 w 1216501"/>
                  <a:gd name="connsiteY9" fmla="*/ 1224364 h 1466049"/>
                  <a:gd name="connsiteX10" fmla="*/ 819217 w 1216501"/>
                  <a:gd name="connsiteY10" fmla="*/ 1443248 h 1466049"/>
                  <a:gd name="connsiteX11" fmla="*/ 1215933 w 1216501"/>
                  <a:gd name="connsiteY11" fmla="*/ 1408292 h 1466049"/>
                  <a:gd name="connsiteX12" fmla="*/ 1183548 w 1216501"/>
                  <a:gd name="connsiteY12" fmla="*/ 1372478 h 146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501" h="1466049">
                    <a:moveTo>
                      <a:pt x="1183548" y="1372478"/>
                    </a:moveTo>
                    <a:cubicBezTo>
                      <a:pt x="1106015" y="1303135"/>
                      <a:pt x="1073534" y="1201028"/>
                      <a:pt x="1028957" y="1110350"/>
                    </a:cubicBezTo>
                    <a:cubicBezTo>
                      <a:pt x="945138" y="939947"/>
                      <a:pt x="834838" y="771926"/>
                      <a:pt x="695582" y="641434"/>
                    </a:cubicBezTo>
                    <a:cubicBezTo>
                      <a:pt x="645005" y="593999"/>
                      <a:pt x="582902" y="568758"/>
                      <a:pt x="525275" y="531896"/>
                    </a:cubicBezTo>
                    <a:cubicBezTo>
                      <a:pt x="464125" y="492844"/>
                      <a:pt x="415357" y="434170"/>
                      <a:pt x="376114" y="373876"/>
                    </a:cubicBezTo>
                    <a:cubicBezTo>
                      <a:pt x="315154" y="280341"/>
                      <a:pt x="254765" y="145943"/>
                      <a:pt x="269529" y="31262"/>
                    </a:cubicBezTo>
                    <a:cubicBezTo>
                      <a:pt x="274101" y="-3885"/>
                      <a:pt x="259433" y="-5695"/>
                      <a:pt x="234382" y="7735"/>
                    </a:cubicBezTo>
                    <a:cubicBezTo>
                      <a:pt x="126559" y="65743"/>
                      <a:pt x="44739" y="145753"/>
                      <a:pt x="15116" y="269768"/>
                    </a:cubicBezTo>
                    <a:cubicBezTo>
                      <a:pt x="-4315" y="351207"/>
                      <a:pt x="-4315" y="433027"/>
                      <a:pt x="11116" y="514561"/>
                    </a:cubicBezTo>
                    <a:cubicBezTo>
                      <a:pt x="64837" y="798596"/>
                      <a:pt x="209426" y="1031101"/>
                      <a:pt x="420024" y="1224364"/>
                    </a:cubicBezTo>
                    <a:cubicBezTo>
                      <a:pt x="534705" y="1329615"/>
                      <a:pt x="665960" y="1407625"/>
                      <a:pt x="819217" y="1443248"/>
                    </a:cubicBezTo>
                    <a:cubicBezTo>
                      <a:pt x="959425" y="1475824"/>
                      <a:pt x="1086870" y="1480967"/>
                      <a:pt x="1215933" y="1408292"/>
                    </a:cubicBezTo>
                    <a:cubicBezTo>
                      <a:pt x="1219553" y="1399147"/>
                      <a:pt x="1205551" y="1397338"/>
                      <a:pt x="1183548" y="1372478"/>
                    </a:cubicBezTo>
                    <a:close/>
                  </a:path>
                </a:pathLst>
              </a:custGeom>
              <a:grpFill/>
              <a:ln w="9525" cap="flat">
                <a:noFill/>
                <a:prstDash val="solid"/>
                <a:miter/>
              </a:ln>
            </p:spPr>
            <p:txBody>
              <a:bodyPr rtlCol="0" anchor="ctr"/>
              <a:lstStyle/>
              <a:p>
                <a:endParaRPr lang="ko-KR" altLang="en-US"/>
              </a:p>
            </p:txBody>
          </p:sp>
          <p:sp>
            <p:nvSpPr>
              <p:cNvPr id="13" name="자유형: 도형 12">
                <a:extLst>
                  <a:ext uri="{FF2B5EF4-FFF2-40B4-BE49-F238E27FC236}">
                    <a16:creationId xmlns:a16="http://schemas.microsoft.com/office/drawing/2014/main" id="{A7F73356-603B-45BB-8081-3D10977B1BC4}"/>
                  </a:ext>
                </a:extLst>
              </p:cNvPr>
              <p:cNvSpPr/>
              <p:nvPr/>
            </p:nvSpPr>
            <p:spPr>
              <a:xfrm>
                <a:off x="5393692" y="2869466"/>
                <a:ext cx="1022181" cy="1405448"/>
              </a:xfrm>
              <a:custGeom>
                <a:avLst/>
                <a:gdLst>
                  <a:gd name="connsiteX0" fmla="*/ 1021204 w 1022181"/>
                  <a:gd name="connsiteY0" fmla="*/ 1120746 h 1405448"/>
                  <a:gd name="connsiteX1" fmla="*/ 766696 w 1022181"/>
                  <a:gd name="connsiteY1" fmla="*/ 544293 h 1405448"/>
                  <a:gd name="connsiteX2" fmla="*/ 363217 w 1022181"/>
                  <a:gd name="connsiteY2" fmla="*/ 144148 h 1405448"/>
                  <a:gd name="connsiteX3" fmla="*/ 33271 w 1022181"/>
                  <a:gd name="connsiteY3" fmla="*/ 1559 h 1405448"/>
                  <a:gd name="connsiteX4" fmla="*/ 29 w 1022181"/>
                  <a:gd name="connsiteY4" fmla="*/ 30896 h 1405448"/>
                  <a:gd name="connsiteX5" fmla="*/ 54416 w 1022181"/>
                  <a:gd name="connsiteY5" fmla="*/ 251399 h 1405448"/>
                  <a:gd name="connsiteX6" fmla="*/ 184433 w 1022181"/>
                  <a:gd name="connsiteY6" fmla="*/ 429136 h 1405448"/>
                  <a:gd name="connsiteX7" fmla="*/ 296256 w 1022181"/>
                  <a:gd name="connsiteY7" fmla="*/ 499145 h 1405448"/>
                  <a:gd name="connsiteX8" fmla="*/ 526856 w 1022181"/>
                  <a:gd name="connsiteY8" fmla="*/ 721077 h 1405448"/>
                  <a:gd name="connsiteX9" fmla="*/ 700402 w 1022181"/>
                  <a:gd name="connsiteY9" fmla="*/ 1018733 h 1405448"/>
                  <a:gd name="connsiteX10" fmla="*/ 781936 w 1022181"/>
                  <a:gd name="connsiteY10" fmla="*/ 1278671 h 1405448"/>
                  <a:gd name="connsiteX11" fmla="*/ 856326 w 1022181"/>
                  <a:gd name="connsiteY11" fmla="*/ 1405448 h 1405448"/>
                  <a:gd name="connsiteX12" fmla="*/ 1021204 w 1022181"/>
                  <a:gd name="connsiteY12" fmla="*/ 1120746 h 140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181" h="1405448">
                    <a:moveTo>
                      <a:pt x="1021204" y="1120746"/>
                    </a:moveTo>
                    <a:cubicBezTo>
                      <a:pt x="1007774" y="928055"/>
                      <a:pt x="941099" y="794705"/>
                      <a:pt x="766696" y="544293"/>
                    </a:cubicBezTo>
                    <a:cubicBezTo>
                      <a:pt x="658206" y="384654"/>
                      <a:pt x="524951" y="249971"/>
                      <a:pt x="363217" y="144148"/>
                    </a:cubicBezTo>
                    <a:cubicBezTo>
                      <a:pt x="261585" y="77663"/>
                      <a:pt x="154334" y="23942"/>
                      <a:pt x="33271" y="1559"/>
                    </a:cubicBezTo>
                    <a:cubicBezTo>
                      <a:pt x="4791" y="-3680"/>
                      <a:pt x="-448" y="3845"/>
                      <a:pt x="29" y="30896"/>
                    </a:cubicBezTo>
                    <a:cubicBezTo>
                      <a:pt x="1457" y="107572"/>
                      <a:pt x="21079" y="182534"/>
                      <a:pt x="54416" y="251399"/>
                    </a:cubicBezTo>
                    <a:cubicBezTo>
                      <a:pt x="86325" y="317312"/>
                      <a:pt x="124616" y="385035"/>
                      <a:pt x="184433" y="429136"/>
                    </a:cubicBezTo>
                    <a:cubicBezTo>
                      <a:pt x="219866" y="455234"/>
                      <a:pt x="259109" y="475713"/>
                      <a:pt x="296256" y="499145"/>
                    </a:cubicBezTo>
                    <a:cubicBezTo>
                      <a:pt x="387125" y="556485"/>
                      <a:pt x="465992" y="632590"/>
                      <a:pt x="526856" y="721077"/>
                    </a:cubicBezTo>
                    <a:cubicBezTo>
                      <a:pt x="592388" y="816327"/>
                      <a:pt x="656301" y="910720"/>
                      <a:pt x="700402" y="1018733"/>
                    </a:cubicBezTo>
                    <a:cubicBezTo>
                      <a:pt x="727358" y="1105411"/>
                      <a:pt x="748503" y="1193993"/>
                      <a:pt x="781936" y="1278671"/>
                    </a:cubicBezTo>
                    <a:cubicBezTo>
                      <a:pt x="794223" y="1309913"/>
                      <a:pt x="826894" y="1366015"/>
                      <a:pt x="856326" y="1405448"/>
                    </a:cubicBezTo>
                    <a:cubicBezTo>
                      <a:pt x="972817" y="1350489"/>
                      <a:pt x="1030538" y="1255906"/>
                      <a:pt x="1021204" y="1120746"/>
                    </a:cubicBezTo>
                    <a:close/>
                  </a:path>
                </a:pathLst>
              </a:custGeom>
              <a:grpFill/>
              <a:ln w="9525" cap="flat">
                <a:noFill/>
                <a:prstDash val="solid"/>
                <a:miter/>
              </a:ln>
            </p:spPr>
            <p:txBody>
              <a:bodyPr rtlCol="0" anchor="ctr"/>
              <a:lstStyle/>
              <a:p>
                <a:endParaRPr lang="ko-KR" altLang="en-US"/>
              </a:p>
            </p:txBody>
          </p:sp>
        </p:grpSp>
      </p:grpSp>
      <p:pic>
        <p:nvPicPr>
          <p:cNvPr id="18" name="Picture 17">
            <a:extLst>
              <a:ext uri="{FF2B5EF4-FFF2-40B4-BE49-F238E27FC236}">
                <a16:creationId xmlns:a16="http://schemas.microsoft.com/office/drawing/2014/main" id="{2628CAB9-6030-C79F-A7AB-14DAA493B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805" y="3487607"/>
            <a:ext cx="7276711" cy="738217"/>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A687F709-D819-519D-A1A2-08CE2C7FB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02" y="2883629"/>
            <a:ext cx="3825365" cy="2159013"/>
          </a:xfrm>
          <a:prstGeom prst="rect">
            <a:avLst/>
          </a:prstGeom>
        </p:spPr>
      </p:pic>
    </p:spTree>
    <p:extLst>
      <p:ext uri="{BB962C8B-B14F-4D97-AF65-F5344CB8AC3E}">
        <p14:creationId xmlns:p14="http://schemas.microsoft.com/office/powerpoint/2010/main" val="1809783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90BFB6-B7A6-4D2D-894C-C0E6AF751444}"/>
              </a:ext>
            </a:extLst>
          </p:cNvPr>
          <p:cNvSpPr txBox="1"/>
          <p:nvPr/>
        </p:nvSpPr>
        <p:spPr>
          <a:xfrm>
            <a:off x="0" y="327991"/>
            <a:ext cx="11787809" cy="923330"/>
          </a:xfrm>
          <a:prstGeom prst="rect">
            <a:avLst/>
          </a:prstGeom>
          <a:noFill/>
        </p:spPr>
        <p:txBody>
          <a:bodyPr wrap="square" rtlCol="0" anchor="ctr">
            <a:spAutoFit/>
          </a:bodyPr>
          <a:lstStyle/>
          <a:p>
            <a:pPr algn="ctr"/>
            <a:r>
              <a:rPr lang="en-US" altLang="ko-KR" sz="5400" dirty="0">
                <a:solidFill>
                  <a:schemeClr val="bg1"/>
                </a:solidFill>
                <a:latin typeface="Algerian" pitchFamily="82" charset="77"/>
                <a:cs typeface="Arial" pitchFamily="34" charset="0"/>
              </a:rPr>
              <a:t>PREDICTIVE MODELING</a:t>
            </a:r>
            <a:endParaRPr lang="ko-KR" altLang="en-US" sz="5400" dirty="0">
              <a:solidFill>
                <a:schemeClr val="bg1"/>
              </a:solidFill>
              <a:latin typeface="Algerian" pitchFamily="82" charset="77"/>
              <a:cs typeface="Arial" pitchFamily="34" charset="0"/>
            </a:endParaRPr>
          </a:p>
        </p:txBody>
      </p:sp>
      <p:pic>
        <p:nvPicPr>
          <p:cNvPr id="3" name="Picture 2" descr="A screenshot of a computer&#10;&#10;Description automatically generated">
            <a:extLst>
              <a:ext uri="{FF2B5EF4-FFF2-40B4-BE49-F238E27FC236}">
                <a16:creationId xmlns:a16="http://schemas.microsoft.com/office/drawing/2014/main" id="{912488B3-CE10-915B-84C5-86FB7B61E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47510"/>
            <a:ext cx="6478862" cy="2362980"/>
          </a:xfrm>
          <a:prstGeom prst="rect">
            <a:avLst/>
          </a:prstGeom>
        </p:spPr>
      </p:pic>
      <p:pic>
        <p:nvPicPr>
          <p:cNvPr id="7170" name="Picture 2">
            <a:extLst>
              <a:ext uri="{FF2B5EF4-FFF2-40B4-BE49-F238E27FC236}">
                <a16:creationId xmlns:a16="http://schemas.microsoft.com/office/drawing/2014/main" id="{79FAA77E-4BC7-B642-3572-242588DCE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6451" y="1162878"/>
            <a:ext cx="5387009" cy="538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257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0" y="2967335"/>
            <a:ext cx="3160644" cy="923330"/>
          </a:xfrm>
          <a:prstGeom prst="rect">
            <a:avLst/>
          </a:prstGeom>
          <a:noFill/>
        </p:spPr>
        <p:txBody>
          <a:bodyPr wrap="square" rtlCol="0" anchor="ctr">
            <a:spAutoFit/>
          </a:bodyPr>
          <a:lstStyle/>
          <a:p>
            <a:pPr algn="r"/>
            <a:r>
              <a:rPr lang="en-US" altLang="ko-KR" sz="5400" dirty="0">
                <a:solidFill>
                  <a:schemeClr val="bg1"/>
                </a:solidFill>
                <a:latin typeface="Algerian" pitchFamily="82" charset="77"/>
                <a:cs typeface="Arial" pitchFamily="34" charset="0"/>
              </a:rPr>
              <a:t>Ag</a:t>
            </a:r>
            <a:r>
              <a:rPr lang="en-US" altLang="ko-KR" sz="5400" dirty="0">
                <a:solidFill>
                  <a:schemeClr val="tx1">
                    <a:lumMod val="75000"/>
                    <a:lumOff val="25000"/>
                  </a:schemeClr>
                </a:solidFill>
                <a:latin typeface="Algerian" pitchFamily="82" charset="77"/>
                <a:cs typeface="Arial" pitchFamily="34" charset="0"/>
              </a:rPr>
              <a:t>enda</a:t>
            </a:r>
            <a:endParaRPr lang="ko-KR" altLang="en-US" sz="5400" dirty="0">
              <a:solidFill>
                <a:schemeClr val="tx1">
                  <a:lumMod val="75000"/>
                  <a:lumOff val="25000"/>
                </a:schemeClr>
              </a:solidFill>
              <a:latin typeface="Algerian" pitchFamily="82" charset="77"/>
              <a:cs typeface="Arial" pitchFamily="34" charset="0"/>
            </a:endParaRPr>
          </a:p>
        </p:txBody>
      </p:sp>
      <p:grpSp>
        <p:nvGrpSpPr>
          <p:cNvPr id="46" name="그룹 45">
            <a:extLst>
              <a:ext uri="{FF2B5EF4-FFF2-40B4-BE49-F238E27FC236}">
                <a16:creationId xmlns:a16="http://schemas.microsoft.com/office/drawing/2014/main" id="{677ADA86-7593-4190-91C9-DFBA3EC5D3DE}"/>
              </a:ext>
            </a:extLst>
          </p:cNvPr>
          <p:cNvGrpSpPr/>
          <p:nvPr/>
        </p:nvGrpSpPr>
        <p:grpSpPr>
          <a:xfrm>
            <a:off x="4764531" y="653222"/>
            <a:ext cx="6217794" cy="4503346"/>
            <a:chOff x="4612131" y="1408177"/>
            <a:chExt cx="5465788" cy="4451303"/>
          </a:xfrm>
        </p:grpSpPr>
        <p:sp>
          <p:nvSpPr>
            <p:cNvPr id="13" name="TextBox 12">
              <a:extLst>
                <a:ext uri="{FF2B5EF4-FFF2-40B4-BE49-F238E27FC236}">
                  <a16:creationId xmlns:a16="http://schemas.microsoft.com/office/drawing/2014/main" id="{A47299B2-1045-4AC8-A1A6-298F8609ECC7}"/>
                </a:ext>
              </a:extLst>
            </p:cNvPr>
            <p:cNvSpPr txBox="1"/>
            <p:nvPr/>
          </p:nvSpPr>
          <p:spPr>
            <a:xfrm>
              <a:off x="4612131" y="1408177"/>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sp>
          <p:nvSpPr>
            <p:cNvPr id="14" name="TextBox 13">
              <a:extLst>
                <a:ext uri="{FF2B5EF4-FFF2-40B4-BE49-F238E27FC236}">
                  <a16:creationId xmlns:a16="http://schemas.microsoft.com/office/drawing/2014/main" id="{45D5A5CA-51CA-4CEC-A4FD-75994EFE75B1}"/>
                </a:ext>
              </a:extLst>
            </p:cNvPr>
            <p:cNvSpPr txBox="1"/>
            <p:nvPr/>
          </p:nvSpPr>
          <p:spPr>
            <a:xfrm>
              <a:off x="5570227" y="1546676"/>
              <a:ext cx="4507692" cy="369332"/>
            </a:xfrm>
            <a:prstGeom prst="rect">
              <a:avLst/>
            </a:prstGeom>
            <a:noFill/>
          </p:spPr>
          <p:txBody>
            <a:bodyPr wrap="square" lIns="108000" rIns="108000" rtlCol="0">
              <a:spAutoFit/>
            </a:bodyPr>
            <a:lstStyle/>
            <a:p>
              <a:r>
                <a:rPr lang="en-GB" altLang="ko-KR" sz="1800" b="1" dirty="0">
                  <a:solidFill>
                    <a:schemeClr val="bg1"/>
                  </a:solidFill>
                  <a:cs typeface="Arial" pitchFamily="34" charset="0"/>
                </a:rPr>
                <a:t>ABSTRACT &amp; RESEARCH AIM</a:t>
              </a:r>
              <a:endParaRPr lang="ko-KR" altLang="en-US" sz="1800" b="1" dirty="0">
                <a:solidFill>
                  <a:schemeClr val="bg1"/>
                </a:solidFill>
                <a:cs typeface="Arial" pitchFamily="34" charset="0"/>
              </a:endParaRPr>
            </a:p>
          </p:txBody>
        </p:sp>
        <p:cxnSp>
          <p:nvCxnSpPr>
            <p:cNvPr id="15" name="직선 연결선 14">
              <a:extLst>
                <a:ext uri="{FF2B5EF4-FFF2-40B4-BE49-F238E27FC236}">
                  <a16:creationId xmlns:a16="http://schemas.microsoft.com/office/drawing/2014/main" id="{6598D5FC-49EC-45B5-8330-F48331E92385}"/>
                </a:ext>
              </a:extLst>
            </p:cNvPr>
            <p:cNvCxnSpPr>
              <a:cxnSpLocks/>
            </p:cNvCxnSpPr>
            <p:nvPr/>
          </p:nvCxnSpPr>
          <p:spPr>
            <a:xfrm>
              <a:off x="4702356" y="2056660"/>
              <a:ext cx="53755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그룹 15">
              <a:extLst>
                <a:ext uri="{FF2B5EF4-FFF2-40B4-BE49-F238E27FC236}">
                  <a16:creationId xmlns:a16="http://schemas.microsoft.com/office/drawing/2014/main" id="{BC2A4277-43F4-4E18-86F9-46971E99DDC9}"/>
                </a:ext>
              </a:extLst>
            </p:cNvPr>
            <p:cNvGrpSpPr/>
            <p:nvPr/>
          </p:nvGrpSpPr>
          <p:grpSpPr>
            <a:xfrm>
              <a:off x="5790316" y="2190853"/>
              <a:ext cx="4287603" cy="276999"/>
              <a:chOff x="6963871" y="1666162"/>
              <a:chExt cx="4287603" cy="276999"/>
            </a:xfrm>
          </p:grpSpPr>
          <p:sp>
            <p:nvSpPr>
              <p:cNvPr id="17" name="TextBox 16">
                <a:extLst>
                  <a:ext uri="{FF2B5EF4-FFF2-40B4-BE49-F238E27FC236}">
                    <a16:creationId xmlns:a16="http://schemas.microsoft.com/office/drawing/2014/main" id="{BFFA1D6D-4243-4DF6-84C1-00B471394063}"/>
                  </a:ext>
                </a:extLst>
              </p:cNvPr>
              <p:cNvSpPr txBox="1"/>
              <p:nvPr/>
            </p:nvSpPr>
            <p:spPr>
              <a:xfrm>
                <a:off x="6963871" y="1666162"/>
                <a:ext cx="2802792"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ABSTRACT</a:t>
                </a:r>
                <a:endParaRPr lang="ko-KR" altLang="en-US" sz="1200" dirty="0">
                  <a:solidFill>
                    <a:schemeClr val="bg1"/>
                  </a:solidFill>
                  <a:cs typeface="Arial" pitchFamily="34" charset="0"/>
                </a:endParaRPr>
              </a:p>
            </p:txBody>
          </p:sp>
          <p:sp>
            <p:nvSpPr>
              <p:cNvPr id="19" name="TextBox 18">
                <a:extLst>
                  <a:ext uri="{FF2B5EF4-FFF2-40B4-BE49-F238E27FC236}">
                    <a16:creationId xmlns:a16="http://schemas.microsoft.com/office/drawing/2014/main" id="{8AAAA865-E9BD-4BB9-97A7-D299E89A1ECE}"/>
                  </a:ext>
                </a:extLst>
              </p:cNvPr>
              <p:cNvSpPr txBox="1"/>
              <p:nvPr/>
            </p:nvSpPr>
            <p:spPr>
              <a:xfrm>
                <a:off x="10760808" y="1666162"/>
                <a:ext cx="490666" cy="276999"/>
              </a:xfrm>
              <a:prstGeom prst="rect">
                <a:avLst/>
              </a:prstGeom>
              <a:noFill/>
            </p:spPr>
            <p:txBody>
              <a:bodyPr wrap="square" rtlCol="0">
                <a:spAutoFit/>
              </a:bodyPr>
              <a:lstStyle/>
              <a:p>
                <a:pPr algn="r"/>
                <a:endParaRPr lang="ko-KR" altLang="en-US" sz="1200" dirty="0">
                  <a:solidFill>
                    <a:schemeClr val="bg1"/>
                  </a:solidFill>
                  <a:cs typeface="Arial" pitchFamily="34" charset="0"/>
                </a:endParaRPr>
              </a:p>
            </p:txBody>
          </p:sp>
        </p:grpSp>
        <p:grpSp>
          <p:nvGrpSpPr>
            <p:cNvPr id="20" name="그룹 19">
              <a:extLst>
                <a:ext uri="{FF2B5EF4-FFF2-40B4-BE49-F238E27FC236}">
                  <a16:creationId xmlns:a16="http://schemas.microsoft.com/office/drawing/2014/main" id="{478645EC-1DA1-4270-BB04-74175ECC577C}"/>
                </a:ext>
              </a:extLst>
            </p:cNvPr>
            <p:cNvGrpSpPr/>
            <p:nvPr/>
          </p:nvGrpSpPr>
          <p:grpSpPr>
            <a:xfrm>
              <a:off x="5790316" y="2570882"/>
              <a:ext cx="4287603" cy="276999"/>
              <a:chOff x="6963871" y="1666162"/>
              <a:chExt cx="4287603" cy="276999"/>
            </a:xfrm>
          </p:grpSpPr>
          <p:sp>
            <p:nvSpPr>
              <p:cNvPr id="21" name="TextBox 20">
                <a:extLst>
                  <a:ext uri="{FF2B5EF4-FFF2-40B4-BE49-F238E27FC236}">
                    <a16:creationId xmlns:a16="http://schemas.microsoft.com/office/drawing/2014/main" id="{A31C857E-9017-4E93-A25F-29D074E23DE1}"/>
                  </a:ext>
                </a:extLst>
              </p:cNvPr>
              <p:cNvSpPr txBox="1"/>
              <p:nvPr/>
            </p:nvSpPr>
            <p:spPr>
              <a:xfrm>
                <a:off x="6963871" y="1666162"/>
                <a:ext cx="2802792"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RESEARCH AIM</a:t>
                </a:r>
                <a:endParaRPr lang="ko-KR" altLang="en-US" sz="1200" dirty="0">
                  <a:solidFill>
                    <a:schemeClr val="bg1"/>
                  </a:solidFill>
                  <a:cs typeface="Arial" pitchFamily="34" charset="0"/>
                </a:endParaRPr>
              </a:p>
            </p:txBody>
          </p:sp>
          <p:sp>
            <p:nvSpPr>
              <p:cNvPr id="23" name="TextBox 22">
                <a:extLst>
                  <a:ext uri="{FF2B5EF4-FFF2-40B4-BE49-F238E27FC236}">
                    <a16:creationId xmlns:a16="http://schemas.microsoft.com/office/drawing/2014/main" id="{B9E9C0E9-8AB6-4B88-A7BD-C353672EFCC4}"/>
                  </a:ext>
                </a:extLst>
              </p:cNvPr>
              <p:cNvSpPr txBox="1"/>
              <p:nvPr/>
            </p:nvSpPr>
            <p:spPr>
              <a:xfrm>
                <a:off x="10760808" y="1666162"/>
                <a:ext cx="490666" cy="276999"/>
              </a:xfrm>
              <a:prstGeom prst="rect">
                <a:avLst/>
              </a:prstGeom>
              <a:noFill/>
            </p:spPr>
            <p:txBody>
              <a:bodyPr wrap="square" rtlCol="0">
                <a:spAutoFit/>
              </a:bodyPr>
              <a:lstStyle/>
              <a:p>
                <a:pPr algn="r"/>
                <a:endParaRPr lang="ko-KR" altLang="en-US" sz="1200" dirty="0">
                  <a:solidFill>
                    <a:schemeClr val="bg1"/>
                  </a:solidFill>
                  <a:cs typeface="Arial" pitchFamily="34" charset="0"/>
                </a:endParaRPr>
              </a:p>
            </p:txBody>
          </p:sp>
        </p:grpSp>
        <p:sp>
          <p:nvSpPr>
            <p:cNvPr id="24" name="TextBox 23">
              <a:extLst>
                <a:ext uri="{FF2B5EF4-FFF2-40B4-BE49-F238E27FC236}">
                  <a16:creationId xmlns:a16="http://schemas.microsoft.com/office/drawing/2014/main" id="{D1880E30-0AE8-4746-A36D-9F739979983D}"/>
                </a:ext>
              </a:extLst>
            </p:cNvPr>
            <p:cNvSpPr txBox="1"/>
            <p:nvPr/>
          </p:nvSpPr>
          <p:spPr>
            <a:xfrm>
              <a:off x="4612131" y="3002437"/>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sp>
          <p:nvSpPr>
            <p:cNvPr id="25" name="TextBox 24">
              <a:extLst>
                <a:ext uri="{FF2B5EF4-FFF2-40B4-BE49-F238E27FC236}">
                  <a16:creationId xmlns:a16="http://schemas.microsoft.com/office/drawing/2014/main" id="{55E2FF15-CBE2-41B6-868F-E5D3B42B6E4E}"/>
                </a:ext>
              </a:extLst>
            </p:cNvPr>
            <p:cNvSpPr txBox="1"/>
            <p:nvPr/>
          </p:nvSpPr>
          <p:spPr>
            <a:xfrm>
              <a:off x="5570227" y="3140936"/>
              <a:ext cx="4507692" cy="369332"/>
            </a:xfrm>
            <a:prstGeom prst="rect">
              <a:avLst/>
            </a:prstGeom>
            <a:noFill/>
          </p:spPr>
          <p:txBody>
            <a:bodyPr wrap="square" lIns="108000" rIns="108000" rtlCol="0">
              <a:spAutoFit/>
            </a:bodyPr>
            <a:lstStyle/>
            <a:p>
              <a:r>
                <a:rPr lang="en-GB" altLang="ko-KR" sz="1800" b="1" dirty="0">
                  <a:solidFill>
                    <a:schemeClr val="bg1"/>
                  </a:solidFill>
                  <a:cs typeface="Arial" pitchFamily="34" charset="0"/>
                </a:rPr>
                <a:t>DATA CLEANING - PYTHON</a:t>
              </a:r>
              <a:endParaRPr lang="ko-KR" altLang="en-US" sz="1800" b="1" dirty="0">
                <a:solidFill>
                  <a:schemeClr val="bg1"/>
                </a:solidFill>
                <a:cs typeface="Arial" pitchFamily="34" charset="0"/>
              </a:endParaRPr>
            </a:p>
          </p:txBody>
        </p:sp>
        <p:cxnSp>
          <p:nvCxnSpPr>
            <p:cNvPr id="26" name="직선 연결선 25">
              <a:extLst>
                <a:ext uri="{FF2B5EF4-FFF2-40B4-BE49-F238E27FC236}">
                  <a16:creationId xmlns:a16="http://schemas.microsoft.com/office/drawing/2014/main" id="{68845A52-902B-4F9D-B306-58645284EE78}"/>
                </a:ext>
              </a:extLst>
            </p:cNvPr>
            <p:cNvCxnSpPr>
              <a:cxnSpLocks/>
            </p:cNvCxnSpPr>
            <p:nvPr/>
          </p:nvCxnSpPr>
          <p:spPr>
            <a:xfrm>
              <a:off x="4702356" y="3650920"/>
              <a:ext cx="53755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2F8471E-9495-489E-B873-D7058D604A83}"/>
                </a:ext>
              </a:extLst>
            </p:cNvPr>
            <p:cNvSpPr txBox="1"/>
            <p:nvPr/>
          </p:nvSpPr>
          <p:spPr>
            <a:xfrm>
              <a:off x="4612131" y="4488956"/>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sp>
          <p:nvSpPr>
            <p:cNvPr id="36" name="TextBox 35">
              <a:extLst>
                <a:ext uri="{FF2B5EF4-FFF2-40B4-BE49-F238E27FC236}">
                  <a16:creationId xmlns:a16="http://schemas.microsoft.com/office/drawing/2014/main" id="{95CAEC80-8790-4F62-8CF2-16DEBC6B0AFC}"/>
                </a:ext>
              </a:extLst>
            </p:cNvPr>
            <p:cNvSpPr txBox="1"/>
            <p:nvPr/>
          </p:nvSpPr>
          <p:spPr>
            <a:xfrm>
              <a:off x="5570225" y="4670189"/>
              <a:ext cx="4507692" cy="369332"/>
            </a:xfrm>
            <a:prstGeom prst="rect">
              <a:avLst/>
            </a:prstGeom>
            <a:noFill/>
          </p:spPr>
          <p:txBody>
            <a:bodyPr wrap="square" lIns="108000" rIns="108000" rtlCol="0">
              <a:spAutoFit/>
            </a:bodyPr>
            <a:lstStyle/>
            <a:p>
              <a:r>
                <a:rPr lang="en-GB" altLang="ko-KR" sz="1800" b="1" dirty="0">
                  <a:solidFill>
                    <a:schemeClr val="bg1"/>
                  </a:solidFill>
                  <a:cs typeface="Arial" pitchFamily="34" charset="0"/>
                </a:rPr>
                <a:t>DESCRIPTIVE STATISTICAL ANALYSIS</a:t>
              </a:r>
              <a:endParaRPr lang="ko-KR" altLang="en-US" sz="1800" b="1" dirty="0">
                <a:solidFill>
                  <a:schemeClr val="bg1"/>
                </a:solidFill>
                <a:cs typeface="Arial" pitchFamily="34" charset="0"/>
              </a:endParaRPr>
            </a:p>
          </p:txBody>
        </p:sp>
        <p:cxnSp>
          <p:nvCxnSpPr>
            <p:cNvPr id="37" name="직선 연결선 36">
              <a:extLst>
                <a:ext uri="{FF2B5EF4-FFF2-40B4-BE49-F238E27FC236}">
                  <a16:creationId xmlns:a16="http://schemas.microsoft.com/office/drawing/2014/main" id="{EBB8B39A-13EF-4969-8980-A89F263B65C2}"/>
                </a:ext>
              </a:extLst>
            </p:cNvPr>
            <p:cNvCxnSpPr>
              <a:cxnSpLocks/>
            </p:cNvCxnSpPr>
            <p:nvPr/>
          </p:nvCxnSpPr>
          <p:spPr>
            <a:xfrm>
              <a:off x="4702352" y="5859480"/>
              <a:ext cx="53755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4E761D30-7099-E2FC-E027-BCAF75C546D4}"/>
              </a:ext>
            </a:extLst>
          </p:cNvPr>
          <p:cNvSpPr txBox="1"/>
          <p:nvPr/>
        </p:nvSpPr>
        <p:spPr>
          <a:xfrm>
            <a:off x="5854444" y="3186869"/>
            <a:ext cx="5127879" cy="369332"/>
          </a:xfrm>
          <a:prstGeom prst="rect">
            <a:avLst/>
          </a:prstGeom>
          <a:noFill/>
        </p:spPr>
        <p:txBody>
          <a:bodyPr wrap="square" lIns="108000" rIns="108000" rtlCol="0">
            <a:spAutoFit/>
          </a:bodyPr>
          <a:lstStyle/>
          <a:p>
            <a:r>
              <a:rPr lang="en-GB" altLang="ko-KR" b="1" dirty="0">
                <a:solidFill>
                  <a:schemeClr val="bg1"/>
                </a:solidFill>
                <a:cs typeface="Arial" pitchFamily="34" charset="0"/>
              </a:rPr>
              <a:t>EXPLORATORY DATA ANALYSIS </a:t>
            </a:r>
            <a:r>
              <a:rPr lang="en-GB" altLang="ko-KR" sz="1800" b="1" dirty="0">
                <a:solidFill>
                  <a:schemeClr val="bg1"/>
                </a:solidFill>
                <a:cs typeface="Arial" pitchFamily="34" charset="0"/>
              </a:rPr>
              <a:t>- TABLEAU</a:t>
            </a:r>
            <a:endParaRPr lang="ko-KR" altLang="en-US" sz="1800" b="1" dirty="0">
              <a:solidFill>
                <a:schemeClr val="bg1"/>
              </a:solidFill>
              <a:cs typeface="Arial" pitchFamily="34" charset="0"/>
            </a:endParaRPr>
          </a:p>
        </p:txBody>
      </p:sp>
      <p:sp>
        <p:nvSpPr>
          <p:cNvPr id="5" name="TextBox 4">
            <a:extLst>
              <a:ext uri="{FF2B5EF4-FFF2-40B4-BE49-F238E27FC236}">
                <a16:creationId xmlns:a16="http://schemas.microsoft.com/office/drawing/2014/main" id="{BF9F0DC2-E9E5-0058-B128-1D1E7F4D40DB}"/>
              </a:ext>
            </a:extLst>
          </p:cNvPr>
          <p:cNvSpPr txBox="1"/>
          <p:nvPr/>
        </p:nvSpPr>
        <p:spPr>
          <a:xfrm>
            <a:off x="4764529" y="3063203"/>
            <a:ext cx="1089915"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cxnSp>
        <p:nvCxnSpPr>
          <p:cNvPr id="6" name="직선 연결선 25">
            <a:extLst>
              <a:ext uri="{FF2B5EF4-FFF2-40B4-BE49-F238E27FC236}">
                <a16:creationId xmlns:a16="http://schemas.microsoft.com/office/drawing/2014/main" id="{1987B0E1-E3BD-B3E0-6328-4DE6BC43C940}"/>
              </a:ext>
            </a:extLst>
          </p:cNvPr>
          <p:cNvCxnSpPr>
            <a:cxnSpLocks/>
          </p:cNvCxnSpPr>
          <p:nvPr/>
        </p:nvCxnSpPr>
        <p:spPr>
          <a:xfrm>
            <a:off x="4867168" y="3709534"/>
            <a:ext cx="61151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68D1D2A-A37B-ADC2-648F-8ABE2D28338B}"/>
              </a:ext>
            </a:extLst>
          </p:cNvPr>
          <p:cNvSpPr txBox="1"/>
          <p:nvPr/>
        </p:nvSpPr>
        <p:spPr>
          <a:xfrm>
            <a:off x="4764528" y="5287506"/>
            <a:ext cx="1089915"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05</a:t>
            </a:r>
            <a:endParaRPr lang="ko-KR" altLang="en-US" sz="3600" b="1" dirty="0">
              <a:solidFill>
                <a:schemeClr val="bg1"/>
              </a:solidFill>
              <a:cs typeface="Arial" pitchFamily="34" charset="0"/>
            </a:endParaRPr>
          </a:p>
        </p:txBody>
      </p:sp>
      <p:sp>
        <p:nvSpPr>
          <p:cNvPr id="8" name="TextBox 7">
            <a:extLst>
              <a:ext uri="{FF2B5EF4-FFF2-40B4-BE49-F238E27FC236}">
                <a16:creationId xmlns:a16="http://schemas.microsoft.com/office/drawing/2014/main" id="{851CC3E3-FDA7-094F-1083-56788C648084}"/>
              </a:ext>
            </a:extLst>
          </p:cNvPr>
          <p:cNvSpPr txBox="1"/>
          <p:nvPr/>
        </p:nvSpPr>
        <p:spPr>
          <a:xfrm>
            <a:off x="5854443" y="5449792"/>
            <a:ext cx="6042696" cy="369332"/>
          </a:xfrm>
          <a:prstGeom prst="rect">
            <a:avLst/>
          </a:prstGeom>
          <a:noFill/>
        </p:spPr>
        <p:txBody>
          <a:bodyPr wrap="square" lIns="108000" rIns="108000" rtlCol="0">
            <a:spAutoFit/>
          </a:bodyPr>
          <a:lstStyle/>
          <a:p>
            <a:r>
              <a:rPr lang="en-GB" altLang="ko-KR" b="1" dirty="0">
                <a:solidFill>
                  <a:schemeClr val="bg1"/>
                </a:solidFill>
                <a:cs typeface="Arial" pitchFamily="34" charset="0"/>
              </a:rPr>
              <a:t>PREDICTIVE MODELING </a:t>
            </a:r>
            <a:r>
              <a:rPr lang="en-GB" altLang="ko-KR" sz="1800" b="1" dirty="0">
                <a:solidFill>
                  <a:schemeClr val="bg1"/>
                </a:solidFill>
                <a:cs typeface="Arial" pitchFamily="34" charset="0"/>
              </a:rPr>
              <a:t>-  </a:t>
            </a:r>
            <a:r>
              <a:rPr lang="en-GB" altLang="ko-KR" sz="1800" b="1" dirty="0" err="1">
                <a:solidFill>
                  <a:schemeClr val="bg1"/>
                </a:solidFill>
                <a:cs typeface="Arial" pitchFamily="34" charset="0"/>
              </a:rPr>
              <a:t>PySpark</a:t>
            </a:r>
            <a:r>
              <a:rPr lang="en-GB" altLang="ko-KR" sz="1800" b="1" dirty="0">
                <a:solidFill>
                  <a:schemeClr val="bg1"/>
                </a:solidFill>
                <a:cs typeface="Arial" pitchFamily="34" charset="0"/>
              </a:rPr>
              <a:t> MLIB &amp; PANDAS</a:t>
            </a:r>
            <a:endParaRPr lang="ko-KR" altLang="en-US" sz="1800" b="1" dirty="0">
              <a:solidFill>
                <a:schemeClr val="bg1"/>
              </a:solidFill>
              <a:cs typeface="Arial" pitchFamily="34" charset="0"/>
            </a:endParaRPr>
          </a:p>
        </p:txBody>
      </p:sp>
      <p:cxnSp>
        <p:nvCxnSpPr>
          <p:cNvPr id="9" name="직선 연결선 36">
            <a:extLst>
              <a:ext uri="{FF2B5EF4-FFF2-40B4-BE49-F238E27FC236}">
                <a16:creationId xmlns:a16="http://schemas.microsoft.com/office/drawing/2014/main" id="{49365359-2161-B7C3-E4DC-58FF6E810BBC}"/>
              </a:ext>
            </a:extLst>
          </p:cNvPr>
          <p:cNvCxnSpPr>
            <a:cxnSpLocks/>
          </p:cNvCxnSpPr>
          <p:nvPr/>
        </p:nvCxnSpPr>
        <p:spPr>
          <a:xfrm>
            <a:off x="4867164" y="6020167"/>
            <a:ext cx="61151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415D7DD-71D0-146A-121A-551BE0DF19D9}"/>
              </a:ext>
            </a:extLst>
          </p:cNvPr>
          <p:cNvSpPr txBox="1"/>
          <p:nvPr/>
        </p:nvSpPr>
        <p:spPr>
          <a:xfrm>
            <a:off x="6096000" y="4393622"/>
            <a:ext cx="3188412" cy="280238"/>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STATISTICAL ANALYSIS IN R</a:t>
            </a:r>
            <a:endParaRPr lang="ko-KR" altLang="en-US" sz="1200" dirty="0">
              <a:solidFill>
                <a:schemeClr val="bg1"/>
              </a:solidFill>
              <a:cs typeface="Arial" pitchFamily="34" charset="0"/>
            </a:endParaRPr>
          </a:p>
        </p:txBody>
      </p:sp>
      <p:sp>
        <p:nvSpPr>
          <p:cNvPr id="12" name="TextBox 11">
            <a:extLst>
              <a:ext uri="{FF2B5EF4-FFF2-40B4-BE49-F238E27FC236}">
                <a16:creationId xmlns:a16="http://schemas.microsoft.com/office/drawing/2014/main" id="{19114716-DA4E-9DAB-1BC5-1D48FF642CD9}"/>
              </a:ext>
            </a:extLst>
          </p:cNvPr>
          <p:cNvSpPr txBox="1"/>
          <p:nvPr/>
        </p:nvSpPr>
        <p:spPr>
          <a:xfrm>
            <a:off x="6096000" y="4716766"/>
            <a:ext cx="3840480" cy="276999"/>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200" dirty="0">
                <a:solidFill>
                  <a:schemeClr val="bg1"/>
                </a:solidFill>
                <a:cs typeface="Arial" pitchFamily="34" charset="0"/>
              </a:rPr>
              <a:t>STATISTICAL ANALYSIS IN NoSQL  (MONGODB)</a:t>
            </a:r>
            <a:endParaRPr lang="ko-KR" altLang="en-US" sz="1200" dirty="0">
              <a:solidFill>
                <a:schemeClr val="bg1"/>
              </a:solidFill>
              <a:cs typeface="Arial" pitchFamily="34" charset="0"/>
            </a:endParaRPr>
          </a:p>
        </p:txBody>
      </p:sp>
    </p:spTree>
    <p:extLst>
      <p:ext uri="{BB962C8B-B14F-4D97-AF65-F5344CB8AC3E}">
        <p14:creationId xmlns:p14="http://schemas.microsoft.com/office/powerpoint/2010/main" val="3148822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90BFB6-B7A6-4D2D-894C-C0E6AF751444}"/>
              </a:ext>
            </a:extLst>
          </p:cNvPr>
          <p:cNvSpPr txBox="1"/>
          <p:nvPr/>
        </p:nvSpPr>
        <p:spPr>
          <a:xfrm>
            <a:off x="0" y="327991"/>
            <a:ext cx="11787809" cy="923330"/>
          </a:xfrm>
          <a:prstGeom prst="rect">
            <a:avLst/>
          </a:prstGeom>
          <a:noFill/>
        </p:spPr>
        <p:txBody>
          <a:bodyPr wrap="square" rtlCol="0" anchor="ctr">
            <a:spAutoFit/>
          </a:bodyPr>
          <a:lstStyle/>
          <a:p>
            <a:pPr algn="ctr"/>
            <a:r>
              <a:rPr lang="en-US" altLang="ko-KR" sz="5400" dirty="0">
                <a:solidFill>
                  <a:schemeClr val="bg1"/>
                </a:solidFill>
                <a:latin typeface="Algerian" panose="020F0502020204030204" pitchFamily="34" charset="0"/>
                <a:cs typeface="Algerian" panose="020F0502020204030204" pitchFamily="34" charset="0"/>
              </a:rPr>
              <a:t>CONCLUSION</a:t>
            </a:r>
            <a:endParaRPr lang="ko-KR" altLang="en-US" sz="5400" dirty="0">
              <a:solidFill>
                <a:schemeClr val="bg1"/>
              </a:solidFill>
              <a:latin typeface="Algerian" panose="020F0502020204030204" pitchFamily="34" charset="0"/>
              <a:cs typeface="Algerian" panose="020F0502020204030204" pitchFamily="34" charset="0"/>
            </a:endParaRPr>
          </a:p>
        </p:txBody>
      </p:sp>
      <p:sp>
        <p:nvSpPr>
          <p:cNvPr id="7" name="TextBox 6">
            <a:extLst>
              <a:ext uri="{FF2B5EF4-FFF2-40B4-BE49-F238E27FC236}">
                <a16:creationId xmlns:a16="http://schemas.microsoft.com/office/drawing/2014/main" id="{602B4158-B659-418A-9D82-E4F43E608E82}"/>
              </a:ext>
            </a:extLst>
          </p:cNvPr>
          <p:cNvSpPr txBox="1"/>
          <p:nvPr/>
        </p:nvSpPr>
        <p:spPr>
          <a:xfrm>
            <a:off x="899999" y="2600739"/>
            <a:ext cx="10392002" cy="3970318"/>
          </a:xfrm>
          <a:prstGeom prst="rect">
            <a:avLst/>
          </a:prstGeom>
          <a:noFill/>
        </p:spPr>
        <p:txBody>
          <a:bodyPr wrap="square" rtlCol="0">
            <a:spAutoFit/>
          </a:bodyPr>
          <a:lstStyle/>
          <a:p>
            <a:pPr marL="342900" lvl="0" indent="-342900" algn="just">
              <a:buFont typeface="Arial" panose="020B0604020202020204" pitchFamily="34" charset="0"/>
              <a:buChar char="•"/>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 </a:t>
            </a: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conclude, We can select Artificial Neural Network and Polynomial regression as the best models with low </a:t>
            </a:r>
            <a:r>
              <a:rPr lang="en-IN" kern="1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rmse</a:t>
            </a: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and </a:t>
            </a:r>
            <a:r>
              <a:rPr lang="en-IN" kern="1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mae</a:t>
            </a: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values and high r-squared value. As a final choice, we select ANN as the best model but if the research is to be made easy like with low run time, we can select polynomial regression model as the best model.</a:t>
            </a:r>
          </a:p>
          <a:p>
            <a:pPr marL="342900" lvl="0" indent="-342900" algn="just">
              <a:buFont typeface="Arial" panose="020B0604020202020204" pitchFamily="34" charset="0"/>
              <a:buChar char="•"/>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final aim was to use all possible models and derive the best for the problem and we were able to derive it with 2 algorithms.</a:t>
            </a:r>
          </a:p>
          <a:p>
            <a:pPr marL="342900" lvl="0" indent="-342900" algn="just">
              <a:buFont typeface="Arial" panose="020B0604020202020204" pitchFamily="34" charset="0"/>
              <a:buChar char="•"/>
            </a:pP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effective use of EDA and DS helped us to understand the distribution of data, what to be done, what variables to be removed and because of statistical analysis, our predictive modelling part became much easier to code.</a:t>
            </a:r>
          </a:p>
          <a:p>
            <a:pPr marL="342900" lvl="0" indent="-342900" algn="just">
              <a:buFont typeface="Arial" panose="020B0604020202020204" pitchFamily="34" charset="0"/>
              <a:buChar char="•"/>
            </a:pP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EDA dashboard can be used to get spot results of whatever specific characteristic information is required.</a:t>
            </a:r>
          </a:p>
          <a:p>
            <a:pPr marL="342900" lvl="0" indent="-342900" algn="just">
              <a:buFont typeface="Arial" panose="020B0604020202020204" pitchFamily="34" charset="0"/>
              <a:buChar char="•"/>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Basically, We </a:t>
            </a: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can use this research for 2 different types of predictions. One which was the final aim, The overall rating prediction and another one with the EDA dashboard specific variable predictions based on region, and other characteristics.</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8" name="그룹 7">
            <a:extLst>
              <a:ext uri="{FF2B5EF4-FFF2-40B4-BE49-F238E27FC236}">
                <a16:creationId xmlns:a16="http://schemas.microsoft.com/office/drawing/2014/main" id="{51983AAA-B02D-4E2F-9620-96697DA09F83}"/>
              </a:ext>
            </a:extLst>
          </p:cNvPr>
          <p:cNvGrpSpPr/>
          <p:nvPr/>
        </p:nvGrpSpPr>
        <p:grpSpPr>
          <a:xfrm>
            <a:off x="5686424" y="1705300"/>
            <a:ext cx="819152" cy="695396"/>
            <a:chOff x="5024465" y="2519525"/>
            <a:chExt cx="2147265" cy="1822862"/>
          </a:xfrm>
          <a:solidFill>
            <a:schemeClr val="bg1"/>
          </a:solidFill>
        </p:grpSpPr>
        <p:grpSp>
          <p:nvGrpSpPr>
            <p:cNvPr id="9" name="그래픽 564">
              <a:extLst>
                <a:ext uri="{FF2B5EF4-FFF2-40B4-BE49-F238E27FC236}">
                  <a16:creationId xmlns:a16="http://schemas.microsoft.com/office/drawing/2014/main" id="{FF59D1CE-73E7-4770-9DA3-267412F9795F}"/>
                </a:ext>
              </a:extLst>
            </p:cNvPr>
            <p:cNvGrpSpPr/>
            <p:nvPr/>
          </p:nvGrpSpPr>
          <p:grpSpPr>
            <a:xfrm>
              <a:off x="6066139" y="2519525"/>
              <a:ext cx="550128" cy="812390"/>
              <a:chOff x="6066139" y="2519525"/>
              <a:chExt cx="550128" cy="812390"/>
            </a:xfrm>
            <a:grpFill/>
          </p:grpSpPr>
          <p:sp>
            <p:nvSpPr>
              <p:cNvPr id="16" name="자유형: 도형 15">
                <a:extLst>
                  <a:ext uri="{FF2B5EF4-FFF2-40B4-BE49-F238E27FC236}">
                    <a16:creationId xmlns:a16="http://schemas.microsoft.com/office/drawing/2014/main" id="{1B137D5F-2C63-4D6E-8F0E-958DA8BAF2F7}"/>
                  </a:ext>
                </a:extLst>
              </p:cNvPr>
              <p:cNvSpPr/>
              <p:nvPr/>
            </p:nvSpPr>
            <p:spPr>
              <a:xfrm>
                <a:off x="6213103" y="2519525"/>
                <a:ext cx="403165" cy="812390"/>
              </a:xfrm>
              <a:custGeom>
                <a:avLst/>
                <a:gdLst>
                  <a:gd name="connsiteX0" fmla="*/ 9388 w 403165"/>
                  <a:gd name="connsiteY0" fmla="*/ 787840 h 812390"/>
                  <a:gd name="connsiteX1" fmla="*/ 33963 w 403165"/>
                  <a:gd name="connsiteY1" fmla="*/ 641440 h 812390"/>
                  <a:gd name="connsiteX2" fmla="*/ 103876 w 403165"/>
                  <a:gd name="connsiteY2" fmla="*/ 369597 h 812390"/>
                  <a:gd name="connsiteX3" fmla="*/ 162360 w 403165"/>
                  <a:gd name="connsiteY3" fmla="*/ 289968 h 812390"/>
                  <a:gd name="connsiteX4" fmla="*/ 202651 w 403165"/>
                  <a:gd name="connsiteY4" fmla="*/ 191956 h 812390"/>
                  <a:gd name="connsiteX5" fmla="*/ 191316 w 403165"/>
                  <a:gd name="connsiteY5" fmla="*/ 17267 h 812390"/>
                  <a:gd name="connsiteX6" fmla="*/ 203222 w 403165"/>
                  <a:gd name="connsiteY6" fmla="*/ 408 h 812390"/>
                  <a:gd name="connsiteX7" fmla="*/ 348955 w 403165"/>
                  <a:gd name="connsiteY7" fmla="*/ 81370 h 812390"/>
                  <a:gd name="connsiteX8" fmla="*/ 393532 w 403165"/>
                  <a:gd name="connsiteY8" fmla="*/ 192241 h 812390"/>
                  <a:gd name="connsiteX9" fmla="*/ 331333 w 403165"/>
                  <a:gd name="connsiteY9" fmla="*/ 587053 h 812390"/>
                  <a:gd name="connsiteX10" fmla="*/ 187792 w 403165"/>
                  <a:gd name="connsiteY10" fmla="*/ 756502 h 812390"/>
                  <a:gd name="connsiteX11" fmla="*/ 911 w 403165"/>
                  <a:gd name="connsiteY11" fmla="*/ 809938 h 812390"/>
                  <a:gd name="connsiteX12" fmla="*/ 9388 w 403165"/>
                  <a:gd name="connsiteY12" fmla="*/ 787840 h 8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3165" h="812390">
                    <a:moveTo>
                      <a:pt x="9388" y="787840"/>
                    </a:moveTo>
                    <a:cubicBezTo>
                      <a:pt x="32534" y="742691"/>
                      <a:pt x="29486" y="690494"/>
                      <a:pt x="33963" y="641440"/>
                    </a:cubicBezTo>
                    <a:cubicBezTo>
                      <a:pt x="42345" y="549143"/>
                      <a:pt x="63205" y="453322"/>
                      <a:pt x="103876" y="369597"/>
                    </a:cubicBezTo>
                    <a:cubicBezTo>
                      <a:pt x="118640" y="339117"/>
                      <a:pt x="142453" y="316828"/>
                      <a:pt x="162360" y="289968"/>
                    </a:cubicBezTo>
                    <a:cubicBezTo>
                      <a:pt x="183410" y="261488"/>
                      <a:pt x="195316" y="226246"/>
                      <a:pt x="202651" y="191956"/>
                    </a:cubicBezTo>
                    <a:cubicBezTo>
                      <a:pt x="214081" y="138711"/>
                      <a:pt x="218081" y="66892"/>
                      <a:pt x="191316" y="17267"/>
                    </a:cubicBezTo>
                    <a:cubicBezTo>
                      <a:pt x="183124" y="2027"/>
                      <a:pt x="189411" y="-1307"/>
                      <a:pt x="203222" y="408"/>
                    </a:cubicBezTo>
                    <a:cubicBezTo>
                      <a:pt x="262563" y="7933"/>
                      <a:pt x="313807" y="30126"/>
                      <a:pt x="348955" y="81370"/>
                    </a:cubicBezTo>
                    <a:cubicBezTo>
                      <a:pt x="372100" y="115089"/>
                      <a:pt x="386388" y="152332"/>
                      <a:pt x="393532" y="192241"/>
                    </a:cubicBezTo>
                    <a:cubicBezTo>
                      <a:pt x="418678" y="331021"/>
                      <a:pt x="393436" y="462180"/>
                      <a:pt x="331333" y="587053"/>
                    </a:cubicBezTo>
                    <a:cubicBezTo>
                      <a:pt x="297520" y="655061"/>
                      <a:pt x="251323" y="713545"/>
                      <a:pt x="187792" y="756502"/>
                    </a:cubicBezTo>
                    <a:cubicBezTo>
                      <a:pt x="129594" y="795841"/>
                      <a:pt x="72444" y="820510"/>
                      <a:pt x="911" y="809938"/>
                    </a:cubicBezTo>
                    <a:cubicBezTo>
                      <a:pt x="-2327" y="806318"/>
                      <a:pt x="3673" y="803080"/>
                      <a:pt x="9388" y="787840"/>
                    </a:cubicBezTo>
                    <a:close/>
                  </a:path>
                </a:pathLst>
              </a:custGeom>
              <a:grpFill/>
              <a:ln w="9525" cap="flat">
                <a:noFill/>
                <a:prstDash val="solid"/>
                <a:miter/>
              </a:ln>
            </p:spPr>
            <p:txBody>
              <a:bodyPr rtlCol="0" anchor="ctr"/>
              <a:lstStyle/>
              <a:p>
                <a:endParaRPr lang="ko-KR" altLang="en-US"/>
              </a:p>
            </p:txBody>
          </p:sp>
          <p:sp>
            <p:nvSpPr>
              <p:cNvPr id="17" name="자유형: 도형 16">
                <a:extLst>
                  <a:ext uri="{FF2B5EF4-FFF2-40B4-BE49-F238E27FC236}">
                    <a16:creationId xmlns:a16="http://schemas.microsoft.com/office/drawing/2014/main" id="{6D080243-AC2C-493C-BD97-ED71E08771DD}"/>
                  </a:ext>
                </a:extLst>
              </p:cNvPr>
              <p:cNvSpPr/>
              <p:nvPr/>
            </p:nvSpPr>
            <p:spPr>
              <a:xfrm>
                <a:off x="6066139" y="2539125"/>
                <a:ext cx="306416" cy="787670"/>
              </a:xfrm>
              <a:custGeom>
                <a:avLst/>
                <a:gdLst>
                  <a:gd name="connsiteX0" fmla="*/ 16906 w 306416"/>
                  <a:gd name="connsiteY0" fmla="*/ 686611 h 787670"/>
                  <a:gd name="connsiteX1" fmla="*/ 32050 w 306416"/>
                  <a:gd name="connsiteY1" fmla="*/ 379524 h 787670"/>
                  <a:gd name="connsiteX2" fmla="*/ 145874 w 306416"/>
                  <a:gd name="connsiteY2" fmla="*/ 126731 h 787670"/>
                  <a:gd name="connsiteX3" fmla="*/ 271318 w 306416"/>
                  <a:gd name="connsiteY3" fmla="*/ 4144 h 787670"/>
                  <a:gd name="connsiteX4" fmla="*/ 291607 w 306416"/>
                  <a:gd name="connsiteY4" fmla="*/ 11764 h 787670"/>
                  <a:gd name="connsiteX5" fmla="*/ 305418 w 306416"/>
                  <a:gd name="connsiteY5" fmla="*/ 121683 h 787670"/>
                  <a:gd name="connsiteX6" fmla="*/ 277224 w 306416"/>
                  <a:gd name="connsiteY6" fmla="*/ 225410 h 787670"/>
                  <a:gd name="connsiteX7" fmla="*/ 238552 w 306416"/>
                  <a:gd name="connsiteY7" fmla="*/ 276845 h 787670"/>
                  <a:gd name="connsiteX8" fmla="*/ 172354 w 306416"/>
                  <a:gd name="connsiteY8" fmla="*/ 418291 h 787670"/>
                  <a:gd name="connsiteX9" fmla="*/ 145303 w 306416"/>
                  <a:gd name="connsiteY9" fmla="*/ 584217 h 787670"/>
                  <a:gd name="connsiteX10" fmla="*/ 153589 w 306416"/>
                  <a:gd name="connsiteY10" fmla="*/ 716900 h 787670"/>
                  <a:gd name="connsiteX11" fmla="*/ 141874 w 306416"/>
                  <a:gd name="connsiteY11" fmla="*/ 787671 h 787670"/>
                  <a:gd name="connsiteX12" fmla="*/ 16906 w 306416"/>
                  <a:gd name="connsiteY12" fmla="*/ 686611 h 7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6416" h="787670">
                    <a:moveTo>
                      <a:pt x="16906" y="686611"/>
                    </a:moveTo>
                    <a:cubicBezTo>
                      <a:pt x="-10717" y="596504"/>
                      <a:pt x="-3668" y="524114"/>
                      <a:pt x="32050" y="379524"/>
                    </a:cubicBezTo>
                    <a:cubicBezTo>
                      <a:pt x="53577" y="287799"/>
                      <a:pt x="90724" y="203217"/>
                      <a:pt x="145874" y="126731"/>
                    </a:cubicBezTo>
                    <a:cubicBezTo>
                      <a:pt x="180545" y="78630"/>
                      <a:pt x="219979" y="35481"/>
                      <a:pt x="271318" y="4144"/>
                    </a:cubicBezTo>
                    <a:cubicBezTo>
                      <a:pt x="283415" y="-3285"/>
                      <a:pt x="287035" y="-714"/>
                      <a:pt x="291607" y="11764"/>
                    </a:cubicBezTo>
                    <a:cubicBezTo>
                      <a:pt x="304370" y="46911"/>
                      <a:pt x="308561" y="84535"/>
                      <a:pt x="305418" y="121683"/>
                    </a:cubicBezTo>
                    <a:cubicBezTo>
                      <a:pt x="302370" y="157306"/>
                      <a:pt x="296750" y="194835"/>
                      <a:pt x="277224" y="225410"/>
                    </a:cubicBezTo>
                    <a:cubicBezTo>
                      <a:pt x="265699" y="243507"/>
                      <a:pt x="251316" y="259700"/>
                      <a:pt x="238552" y="276845"/>
                    </a:cubicBezTo>
                    <a:cubicBezTo>
                      <a:pt x="207215" y="318850"/>
                      <a:pt x="184546" y="367332"/>
                      <a:pt x="172354" y="418291"/>
                    </a:cubicBezTo>
                    <a:cubicBezTo>
                      <a:pt x="159209" y="473155"/>
                      <a:pt x="146541" y="527257"/>
                      <a:pt x="145303" y="584217"/>
                    </a:cubicBezTo>
                    <a:cubicBezTo>
                      <a:pt x="148160" y="628413"/>
                      <a:pt x="154066" y="672418"/>
                      <a:pt x="153589" y="716900"/>
                    </a:cubicBezTo>
                    <a:cubicBezTo>
                      <a:pt x="153399" y="733283"/>
                      <a:pt x="148351" y="764525"/>
                      <a:pt x="141874" y="787671"/>
                    </a:cubicBezTo>
                    <a:cubicBezTo>
                      <a:pt x="79104" y="782813"/>
                      <a:pt x="36241" y="749761"/>
                      <a:pt x="16906" y="686611"/>
                    </a:cubicBezTo>
                    <a:close/>
                  </a:path>
                </a:pathLst>
              </a:custGeom>
              <a:grpFill/>
              <a:ln w="9525" cap="flat">
                <a:noFill/>
                <a:prstDash val="solid"/>
                <a:miter/>
              </a:ln>
            </p:spPr>
            <p:txBody>
              <a:bodyPr rtlCol="0" anchor="ctr"/>
              <a:lstStyle/>
              <a:p>
                <a:endParaRPr lang="ko-KR" altLang="en-US"/>
              </a:p>
            </p:txBody>
          </p:sp>
        </p:grpSp>
        <p:grpSp>
          <p:nvGrpSpPr>
            <p:cNvPr id="10" name="그래픽 564">
              <a:extLst>
                <a:ext uri="{FF2B5EF4-FFF2-40B4-BE49-F238E27FC236}">
                  <a16:creationId xmlns:a16="http://schemas.microsoft.com/office/drawing/2014/main" id="{E60062F9-481D-473F-B272-B487128C2BAE}"/>
                </a:ext>
              </a:extLst>
            </p:cNvPr>
            <p:cNvGrpSpPr/>
            <p:nvPr/>
          </p:nvGrpSpPr>
          <p:grpSpPr>
            <a:xfrm>
              <a:off x="6100370" y="2844355"/>
              <a:ext cx="1071360" cy="1171373"/>
              <a:chOff x="6100370" y="2844355"/>
              <a:chExt cx="1071360" cy="1171373"/>
            </a:xfrm>
            <a:grpFill/>
          </p:grpSpPr>
          <p:sp>
            <p:nvSpPr>
              <p:cNvPr id="14" name="자유형: 도형 13">
                <a:extLst>
                  <a:ext uri="{FF2B5EF4-FFF2-40B4-BE49-F238E27FC236}">
                    <a16:creationId xmlns:a16="http://schemas.microsoft.com/office/drawing/2014/main" id="{53D06C7D-1903-4C6D-9273-9551039DE409}"/>
                  </a:ext>
                </a:extLst>
              </p:cNvPr>
              <p:cNvSpPr/>
              <p:nvPr/>
            </p:nvSpPr>
            <p:spPr>
              <a:xfrm>
                <a:off x="6244680" y="2846258"/>
                <a:ext cx="927050" cy="1169471"/>
              </a:xfrm>
              <a:custGeom>
                <a:avLst/>
                <a:gdLst>
                  <a:gd name="connsiteX0" fmla="*/ 25055 w 927050"/>
                  <a:gd name="connsiteY0" fmla="*/ 1100901 h 1169471"/>
                  <a:gd name="connsiteX1" fmla="*/ 139165 w 927050"/>
                  <a:gd name="connsiteY1" fmla="*/ 891256 h 1169471"/>
                  <a:gd name="connsiteX2" fmla="*/ 387862 w 927050"/>
                  <a:gd name="connsiteY2" fmla="*/ 514637 h 1169471"/>
                  <a:gd name="connsiteX3" fmla="*/ 518450 w 927050"/>
                  <a:gd name="connsiteY3" fmla="*/ 424245 h 1169471"/>
                  <a:gd name="connsiteX4" fmla="*/ 631131 w 927050"/>
                  <a:gd name="connsiteY4" fmla="*/ 296324 h 1169471"/>
                  <a:gd name="connsiteX5" fmla="*/ 705521 w 927050"/>
                  <a:gd name="connsiteY5" fmla="*/ 24862 h 1169471"/>
                  <a:gd name="connsiteX6" fmla="*/ 732382 w 927050"/>
                  <a:gd name="connsiteY6" fmla="*/ 5430 h 1169471"/>
                  <a:gd name="connsiteX7" fmla="*/ 911452 w 927050"/>
                  <a:gd name="connsiteY7" fmla="*/ 204979 h 1169471"/>
                  <a:gd name="connsiteX8" fmla="*/ 921167 w 927050"/>
                  <a:gd name="connsiteY8" fmla="*/ 396813 h 1169471"/>
                  <a:gd name="connsiteX9" fmla="*/ 619606 w 927050"/>
                  <a:gd name="connsiteY9" fmla="*/ 964408 h 1169471"/>
                  <a:gd name="connsiteX10" fmla="*/ 312520 w 927050"/>
                  <a:gd name="connsiteY10" fmla="*/ 1146716 h 1169471"/>
                  <a:gd name="connsiteX11" fmla="*/ 481 w 927050"/>
                  <a:gd name="connsiteY11" fmla="*/ 1129952 h 1169471"/>
                  <a:gd name="connsiteX12" fmla="*/ 25055 w 927050"/>
                  <a:gd name="connsiteY12" fmla="*/ 1100901 h 116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7050" h="1169471">
                    <a:moveTo>
                      <a:pt x="25055" y="1100901"/>
                    </a:moveTo>
                    <a:cubicBezTo>
                      <a:pt x="83920" y="1044418"/>
                      <a:pt x="106684" y="963550"/>
                      <a:pt x="139165" y="891256"/>
                    </a:cubicBezTo>
                    <a:cubicBezTo>
                      <a:pt x="200220" y="755429"/>
                      <a:pt x="282230" y="620746"/>
                      <a:pt x="387862" y="514637"/>
                    </a:cubicBezTo>
                    <a:cubicBezTo>
                      <a:pt x="426248" y="476061"/>
                      <a:pt x="474254" y="454630"/>
                      <a:pt x="518450" y="424245"/>
                    </a:cubicBezTo>
                    <a:cubicBezTo>
                      <a:pt x="565408" y="391955"/>
                      <a:pt x="601984" y="344616"/>
                      <a:pt x="631131" y="296324"/>
                    </a:cubicBezTo>
                    <a:cubicBezTo>
                      <a:pt x="676375" y="221362"/>
                      <a:pt x="720190" y="114301"/>
                      <a:pt x="705521" y="24862"/>
                    </a:cubicBezTo>
                    <a:cubicBezTo>
                      <a:pt x="701044" y="-2571"/>
                      <a:pt x="712379" y="-4380"/>
                      <a:pt x="732382" y="5430"/>
                    </a:cubicBezTo>
                    <a:cubicBezTo>
                      <a:pt x="818583" y="48007"/>
                      <a:pt x="884877" y="108586"/>
                      <a:pt x="911452" y="204979"/>
                    </a:cubicBezTo>
                    <a:cubicBezTo>
                      <a:pt x="928882" y="268321"/>
                      <a:pt x="931073" y="332519"/>
                      <a:pt x="921167" y="396813"/>
                    </a:cubicBezTo>
                    <a:cubicBezTo>
                      <a:pt x="886687" y="620936"/>
                      <a:pt x="779530" y="807150"/>
                      <a:pt x="619606" y="964408"/>
                    </a:cubicBezTo>
                    <a:cubicBezTo>
                      <a:pt x="532547" y="1050037"/>
                      <a:pt x="431677" y="1114712"/>
                      <a:pt x="312520" y="1146716"/>
                    </a:cubicBezTo>
                    <a:cubicBezTo>
                      <a:pt x="203458" y="1175958"/>
                      <a:pt x="103636" y="1183483"/>
                      <a:pt x="481" y="1129952"/>
                    </a:cubicBezTo>
                    <a:cubicBezTo>
                      <a:pt x="-2472" y="1122808"/>
                      <a:pt x="8482" y="1120999"/>
                      <a:pt x="25055" y="1100901"/>
                    </a:cubicBezTo>
                    <a:close/>
                  </a:path>
                </a:pathLst>
              </a:custGeom>
              <a:grpFill/>
              <a:ln w="9525" cap="flat">
                <a:noFill/>
                <a:prstDash val="solid"/>
                <a:miter/>
              </a:ln>
            </p:spPr>
            <p:txBody>
              <a:bodyPr rtlCol="0" anchor="ctr"/>
              <a:lstStyle/>
              <a:p>
                <a:endParaRPr lang="ko-KR" altLang="en-US"/>
              </a:p>
            </p:txBody>
          </p:sp>
          <p:sp>
            <p:nvSpPr>
              <p:cNvPr id="15" name="자유형: 도형 14">
                <a:extLst>
                  <a:ext uri="{FF2B5EF4-FFF2-40B4-BE49-F238E27FC236}">
                    <a16:creationId xmlns:a16="http://schemas.microsoft.com/office/drawing/2014/main" id="{2AE274CD-083A-44E7-AA58-E857ED60C5A3}"/>
                  </a:ext>
                </a:extLst>
              </p:cNvPr>
              <p:cNvSpPr/>
              <p:nvPr/>
            </p:nvSpPr>
            <p:spPr>
              <a:xfrm>
                <a:off x="6100370" y="2844355"/>
                <a:ext cx="771583" cy="1124520"/>
              </a:xfrm>
              <a:custGeom>
                <a:avLst/>
                <a:gdLst>
                  <a:gd name="connsiteX0" fmla="*/ 201 w 771583"/>
                  <a:gd name="connsiteY0" fmla="*/ 905636 h 1124520"/>
                  <a:gd name="connsiteX1" fmla="*/ 184224 w 771583"/>
                  <a:gd name="connsiteY1" fmla="*/ 446817 h 1124520"/>
                  <a:gd name="connsiteX2" fmla="*/ 489786 w 771583"/>
                  <a:gd name="connsiteY2" fmla="*/ 122300 h 1124520"/>
                  <a:gd name="connsiteX3" fmla="*/ 744675 w 771583"/>
                  <a:gd name="connsiteY3" fmla="*/ 1618 h 1124520"/>
                  <a:gd name="connsiteX4" fmla="*/ 771536 w 771583"/>
                  <a:gd name="connsiteY4" fmla="*/ 23716 h 1124520"/>
                  <a:gd name="connsiteX5" fmla="*/ 734864 w 771583"/>
                  <a:gd name="connsiteY5" fmla="*/ 198024 h 1124520"/>
                  <a:gd name="connsiteX6" fmla="*/ 637709 w 771583"/>
                  <a:gd name="connsiteY6" fmla="*/ 340899 h 1124520"/>
                  <a:gd name="connsiteX7" fmla="*/ 551889 w 771583"/>
                  <a:gd name="connsiteY7" fmla="*/ 398811 h 1124520"/>
                  <a:gd name="connsiteX8" fmla="*/ 377105 w 771583"/>
                  <a:gd name="connsiteY8" fmla="*/ 579024 h 1124520"/>
                  <a:gd name="connsiteX9" fmla="*/ 249089 w 771583"/>
                  <a:gd name="connsiteY9" fmla="*/ 817054 h 1124520"/>
                  <a:gd name="connsiteX10" fmla="*/ 192130 w 771583"/>
                  <a:gd name="connsiteY10" fmla="*/ 1023079 h 1124520"/>
                  <a:gd name="connsiteX11" fmla="*/ 137266 w 771583"/>
                  <a:gd name="connsiteY11" fmla="*/ 1124521 h 1124520"/>
                  <a:gd name="connsiteX12" fmla="*/ 201 w 771583"/>
                  <a:gd name="connsiteY12" fmla="*/ 905636 h 112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583" h="1124520">
                    <a:moveTo>
                      <a:pt x="201" y="905636"/>
                    </a:moveTo>
                    <a:cubicBezTo>
                      <a:pt x="5535" y="754189"/>
                      <a:pt x="54208" y="647794"/>
                      <a:pt x="184224" y="446817"/>
                    </a:cubicBezTo>
                    <a:cubicBezTo>
                      <a:pt x="264996" y="318706"/>
                      <a:pt x="365866" y="209549"/>
                      <a:pt x="489786" y="122300"/>
                    </a:cubicBezTo>
                    <a:cubicBezTo>
                      <a:pt x="567701" y="67436"/>
                      <a:pt x="650282" y="22478"/>
                      <a:pt x="744675" y="1618"/>
                    </a:cubicBezTo>
                    <a:cubicBezTo>
                      <a:pt x="766868" y="-3239"/>
                      <a:pt x="771155" y="2476"/>
                      <a:pt x="771536" y="23716"/>
                    </a:cubicBezTo>
                    <a:cubicBezTo>
                      <a:pt x="772488" y="83914"/>
                      <a:pt x="759153" y="143160"/>
                      <a:pt x="734864" y="198024"/>
                    </a:cubicBezTo>
                    <a:cubicBezTo>
                      <a:pt x="711623" y="250602"/>
                      <a:pt x="683429" y="304704"/>
                      <a:pt x="637709" y="340899"/>
                    </a:cubicBezTo>
                    <a:cubicBezTo>
                      <a:pt x="610658" y="362330"/>
                      <a:pt x="580464" y="379380"/>
                      <a:pt x="551889" y="398811"/>
                    </a:cubicBezTo>
                    <a:cubicBezTo>
                      <a:pt x="482261" y="446245"/>
                      <a:pt x="422444" y="507967"/>
                      <a:pt x="377105" y="579024"/>
                    </a:cubicBezTo>
                    <a:cubicBezTo>
                      <a:pt x="328337" y="655510"/>
                      <a:pt x="280712" y="731138"/>
                      <a:pt x="249089" y="817054"/>
                    </a:cubicBezTo>
                    <a:cubicBezTo>
                      <a:pt x="230230" y="885729"/>
                      <a:pt x="216133" y="955738"/>
                      <a:pt x="192130" y="1023079"/>
                    </a:cubicBezTo>
                    <a:cubicBezTo>
                      <a:pt x="183272" y="1047844"/>
                      <a:pt x="159269" y="1092707"/>
                      <a:pt x="137266" y="1124521"/>
                    </a:cubicBezTo>
                    <a:cubicBezTo>
                      <a:pt x="44302" y="1084420"/>
                      <a:pt x="-3514" y="1011745"/>
                      <a:pt x="201" y="905636"/>
                    </a:cubicBezTo>
                    <a:close/>
                  </a:path>
                </a:pathLst>
              </a:custGeom>
              <a:grpFill/>
              <a:ln w="9525" cap="flat">
                <a:noFill/>
                <a:prstDash val="solid"/>
                <a:miter/>
              </a:ln>
            </p:spPr>
            <p:txBody>
              <a:bodyPr rtlCol="0" anchor="ctr"/>
              <a:lstStyle/>
              <a:p>
                <a:endParaRPr lang="ko-KR" altLang="en-US"/>
              </a:p>
            </p:txBody>
          </p:sp>
        </p:grpSp>
        <p:grpSp>
          <p:nvGrpSpPr>
            <p:cNvPr id="11" name="그래픽 564">
              <a:extLst>
                <a:ext uri="{FF2B5EF4-FFF2-40B4-BE49-F238E27FC236}">
                  <a16:creationId xmlns:a16="http://schemas.microsoft.com/office/drawing/2014/main" id="{D27FFDA8-82AE-457D-A660-E701CBA3DC2C}"/>
                </a:ext>
              </a:extLst>
            </p:cNvPr>
            <p:cNvGrpSpPr/>
            <p:nvPr/>
          </p:nvGrpSpPr>
          <p:grpSpPr>
            <a:xfrm>
              <a:off x="5024465" y="2869466"/>
              <a:ext cx="1391408" cy="1472921"/>
              <a:chOff x="5024465" y="2869466"/>
              <a:chExt cx="1391408" cy="1472921"/>
            </a:xfrm>
            <a:grpFill/>
          </p:grpSpPr>
          <p:sp>
            <p:nvSpPr>
              <p:cNvPr id="12" name="자유형: 도형 11">
                <a:extLst>
                  <a:ext uri="{FF2B5EF4-FFF2-40B4-BE49-F238E27FC236}">
                    <a16:creationId xmlns:a16="http://schemas.microsoft.com/office/drawing/2014/main" id="{50196614-11B0-4578-B725-A376DE28017B}"/>
                  </a:ext>
                </a:extLst>
              </p:cNvPr>
              <p:cNvSpPr/>
              <p:nvPr/>
            </p:nvSpPr>
            <p:spPr>
              <a:xfrm>
                <a:off x="5024465" y="2876338"/>
                <a:ext cx="1216501" cy="1466049"/>
              </a:xfrm>
              <a:custGeom>
                <a:avLst/>
                <a:gdLst>
                  <a:gd name="connsiteX0" fmla="*/ 1183548 w 1216501"/>
                  <a:gd name="connsiteY0" fmla="*/ 1372478 h 1466049"/>
                  <a:gd name="connsiteX1" fmla="*/ 1028957 w 1216501"/>
                  <a:gd name="connsiteY1" fmla="*/ 1110350 h 1466049"/>
                  <a:gd name="connsiteX2" fmla="*/ 695582 w 1216501"/>
                  <a:gd name="connsiteY2" fmla="*/ 641434 h 1466049"/>
                  <a:gd name="connsiteX3" fmla="*/ 525275 w 1216501"/>
                  <a:gd name="connsiteY3" fmla="*/ 531896 h 1466049"/>
                  <a:gd name="connsiteX4" fmla="*/ 376114 w 1216501"/>
                  <a:gd name="connsiteY4" fmla="*/ 373876 h 1466049"/>
                  <a:gd name="connsiteX5" fmla="*/ 269529 w 1216501"/>
                  <a:gd name="connsiteY5" fmla="*/ 31262 h 1466049"/>
                  <a:gd name="connsiteX6" fmla="*/ 234382 w 1216501"/>
                  <a:gd name="connsiteY6" fmla="*/ 7735 h 1466049"/>
                  <a:gd name="connsiteX7" fmla="*/ 15116 w 1216501"/>
                  <a:gd name="connsiteY7" fmla="*/ 269768 h 1466049"/>
                  <a:gd name="connsiteX8" fmla="*/ 11116 w 1216501"/>
                  <a:gd name="connsiteY8" fmla="*/ 514561 h 1466049"/>
                  <a:gd name="connsiteX9" fmla="*/ 420024 w 1216501"/>
                  <a:gd name="connsiteY9" fmla="*/ 1224364 h 1466049"/>
                  <a:gd name="connsiteX10" fmla="*/ 819217 w 1216501"/>
                  <a:gd name="connsiteY10" fmla="*/ 1443248 h 1466049"/>
                  <a:gd name="connsiteX11" fmla="*/ 1215933 w 1216501"/>
                  <a:gd name="connsiteY11" fmla="*/ 1408292 h 1466049"/>
                  <a:gd name="connsiteX12" fmla="*/ 1183548 w 1216501"/>
                  <a:gd name="connsiteY12" fmla="*/ 1372478 h 146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501" h="1466049">
                    <a:moveTo>
                      <a:pt x="1183548" y="1372478"/>
                    </a:moveTo>
                    <a:cubicBezTo>
                      <a:pt x="1106015" y="1303135"/>
                      <a:pt x="1073534" y="1201028"/>
                      <a:pt x="1028957" y="1110350"/>
                    </a:cubicBezTo>
                    <a:cubicBezTo>
                      <a:pt x="945138" y="939947"/>
                      <a:pt x="834838" y="771926"/>
                      <a:pt x="695582" y="641434"/>
                    </a:cubicBezTo>
                    <a:cubicBezTo>
                      <a:pt x="645005" y="593999"/>
                      <a:pt x="582902" y="568758"/>
                      <a:pt x="525275" y="531896"/>
                    </a:cubicBezTo>
                    <a:cubicBezTo>
                      <a:pt x="464125" y="492844"/>
                      <a:pt x="415357" y="434170"/>
                      <a:pt x="376114" y="373876"/>
                    </a:cubicBezTo>
                    <a:cubicBezTo>
                      <a:pt x="315154" y="280341"/>
                      <a:pt x="254765" y="145943"/>
                      <a:pt x="269529" y="31262"/>
                    </a:cubicBezTo>
                    <a:cubicBezTo>
                      <a:pt x="274101" y="-3885"/>
                      <a:pt x="259433" y="-5695"/>
                      <a:pt x="234382" y="7735"/>
                    </a:cubicBezTo>
                    <a:cubicBezTo>
                      <a:pt x="126559" y="65743"/>
                      <a:pt x="44739" y="145753"/>
                      <a:pt x="15116" y="269768"/>
                    </a:cubicBezTo>
                    <a:cubicBezTo>
                      <a:pt x="-4315" y="351207"/>
                      <a:pt x="-4315" y="433027"/>
                      <a:pt x="11116" y="514561"/>
                    </a:cubicBezTo>
                    <a:cubicBezTo>
                      <a:pt x="64837" y="798596"/>
                      <a:pt x="209426" y="1031101"/>
                      <a:pt x="420024" y="1224364"/>
                    </a:cubicBezTo>
                    <a:cubicBezTo>
                      <a:pt x="534705" y="1329615"/>
                      <a:pt x="665960" y="1407625"/>
                      <a:pt x="819217" y="1443248"/>
                    </a:cubicBezTo>
                    <a:cubicBezTo>
                      <a:pt x="959425" y="1475824"/>
                      <a:pt x="1086870" y="1480967"/>
                      <a:pt x="1215933" y="1408292"/>
                    </a:cubicBezTo>
                    <a:cubicBezTo>
                      <a:pt x="1219553" y="1399147"/>
                      <a:pt x="1205551" y="1397338"/>
                      <a:pt x="1183548" y="1372478"/>
                    </a:cubicBezTo>
                    <a:close/>
                  </a:path>
                </a:pathLst>
              </a:custGeom>
              <a:grpFill/>
              <a:ln w="9525" cap="flat">
                <a:noFill/>
                <a:prstDash val="solid"/>
                <a:miter/>
              </a:ln>
            </p:spPr>
            <p:txBody>
              <a:bodyPr rtlCol="0" anchor="ctr"/>
              <a:lstStyle/>
              <a:p>
                <a:endParaRPr lang="ko-KR" altLang="en-US"/>
              </a:p>
            </p:txBody>
          </p:sp>
          <p:sp>
            <p:nvSpPr>
              <p:cNvPr id="13" name="자유형: 도형 12">
                <a:extLst>
                  <a:ext uri="{FF2B5EF4-FFF2-40B4-BE49-F238E27FC236}">
                    <a16:creationId xmlns:a16="http://schemas.microsoft.com/office/drawing/2014/main" id="{A7F73356-603B-45BB-8081-3D10977B1BC4}"/>
                  </a:ext>
                </a:extLst>
              </p:cNvPr>
              <p:cNvSpPr/>
              <p:nvPr/>
            </p:nvSpPr>
            <p:spPr>
              <a:xfrm>
                <a:off x="5393692" y="2869466"/>
                <a:ext cx="1022181" cy="1405448"/>
              </a:xfrm>
              <a:custGeom>
                <a:avLst/>
                <a:gdLst>
                  <a:gd name="connsiteX0" fmla="*/ 1021204 w 1022181"/>
                  <a:gd name="connsiteY0" fmla="*/ 1120746 h 1405448"/>
                  <a:gd name="connsiteX1" fmla="*/ 766696 w 1022181"/>
                  <a:gd name="connsiteY1" fmla="*/ 544293 h 1405448"/>
                  <a:gd name="connsiteX2" fmla="*/ 363217 w 1022181"/>
                  <a:gd name="connsiteY2" fmla="*/ 144148 h 1405448"/>
                  <a:gd name="connsiteX3" fmla="*/ 33271 w 1022181"/>
                  <a:gd name="connsiteY3" fmla="*/ 1559 h 1405448"/>
                  <a:gd name="connsiteX4" fmla="*/ 29 w 1022181"/>
                  <a:gd name="connsiteY4" fmla="*/ 30896 h 1405448"/>
                  <a:gd name="connsiteX5" fmla="*/ 54416 w 1022181"/>
                  <a:gd name="connsiteY5" fmla="*/ 251399 h 1405448"/>
                  <a:gd name="connsiteX6" fmla="*/ 184433 w 1022181"/>
                  <a:gd name="connsiteY6" fmla="*/ 429136 h 1405448"/>
                  <a:gd name="connsiteX7" fmla="*/ 296256 w 1022181"/>
                  <a:gd name="connsiteY7" fmla="*/ 499145 h 1405448"/>
                  <a:gd name="connsiteX8" fmla="*/ 526856 w 1022181"/>
                  <a:gd name="connsiteY8" fmla="*/ 721077 h 1405448"/>
                  <a:gd name="connsiteX9" fmla="*/ 700402 w 1022181"/>
                  <a:gd name="connsiteY9" fmla="*/ 1018733 h 1405448"/>
                  <a:gd name="connsiteX10" fmla="*/ 781936 w 1022181"/>
                  <a:gd name="connsiteY10" fmla="*/ 1278671 h 1405448"/>
                  <a:gd name="connsiteX11" fmla="*/ 856326 w 1022181"/>
                  <a:gd name="connsiteY11" fmla="*/ 1405448 h 1405448"/>
                  <a:gd name="connsiteX12" fmla="*/ 1021204 w 1022181"/>
                  <a:gd name="connsiteY12" fmla="*/ 1120746 h 140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181" h="1405448">
                    <a:moveTo>
                      <a:pt x="1021204" y="1120746"/>
                    </a:moveTo>
                    <a:cubicBezTo>
                      <a:pt x="1007774" y="928055"/>
                      <a:pt x="941099" y="794705"/>
                      <a:pt x="766696" y="544293"/>
                    </a:cubicBezTo>
                    <a:cubicBezTo>
                      <a:pt x="658206" y="384654"/>
                      <a:pt x="524951" y="249971"/>
                      <a:pt x="363217" y="144148"/>
                    </a:cubicBezTo>
                    <a:cubicBezTo>
                      <a:pt x="261585" y="77663"/>
                      <a:pt x="154334" y="23942"/>
                      <a:pt x="33271" y="1559"/>
                    </a:cubicBezTo>
                    <a:cubicBezTo>
                      <a:pt x="4791" y="-3680"/>
                      <a:pt x="-448" y="3845"/>
                      <a:pt x="29" y="30896"/>
                    </a:cubicBezTo>
                    <a:cubicBezTo>
                      <a:pt x="1457" y="107572"/>
                      <a:pt x="21079" y="182534"/>
                      <a:pt x="54416" y="251399"/>
                    </a:cubicBezTo>
                    <a:cubicBezTo>
                      <a:pt x="86325" y="317312"/>
                      <a:pt x="124616" y="385035"/>
                      <a:pt x="184433" y="429136"/>
                    </a:cubicBezTo>
                    <a:cubicBezTo>
                      <a:pt x="219866" y="455234"/>
                      <a:pt x="259109" y="475713"/>
                      <a:pt x="296256" y="499145"/>
                    </a:cubicBezTo>
                    <a:cubicBezTo>
                      <a:pt x="387125" y="556485"/>
                      <a:pt x="465992" y="632590"/>
                      <a:pt x="526856" y="721077"/>
                    </a:cubicBezTo>
                    <a:cubicBezTo>
                      <a:pt x="592388" y="816327"/>
                      <a:pt x="656301" y="910720"/>
                      <a:pt x="700402" y="1018733"/>
                    </a:cubicBezTo>
                    <a:cubicBezTo>
                      <a:pt x="727358" y="1105411"/>
                      <a:pt x="748503" y="1193993"/>
                      <a:pt x="781936" y="1278671"/>
                    </a:cubicBezTo>
                    <a:cubicBezTo>
                      <a:pt x="794223" y="1309913"/>
                      <a:pt x="826894" y="1366015"/>
                      <a:pt x="856326" y="1405448"/>
                    </a:cubicBezTo>
                    <a:cubicBezTo>
                      <a:pt x="972817" y="1350489"/>
                      <a:pt x="1030538" y="1255906"/>
                      <a:pt x="1021204" y="1120746"/>
                    </a:cubicBezTo>
                    <a:close/>
                  </a:path>
                </a:pathLst>
              </a:custGeom>
              <a:grpFill/>
              <a:ln w="9525" cap="flat">
                <a:noFill/>
                <a:prstDash val="solid"/>
                <a:miter/>
              </a:ln>
            </p:spPr>
            <p:txBody>
              <a:bodyPr rtlCol="0" anchor="ctr"/>
              <a:lstStyle/>
              <a:p>
                <a:endParaRPr lang="ko-KR" altLang="en-US"/>
              </a:p>
            </p:txBody>
          </p:sp>
        </p:grpSp>
      </p:grpSp>
    </p:spTree>
    <p:extLst>
      <p:ext uri="{BB962C8B-B14F-4D97-AF65-F5344CB8AC3E}">
        <p14:creationId xmlns:p14="http://schemas.microsoft.com/office/powerpoint/2010/main" val="1494242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BD0AE2-004C-C945-E2F4-5F2680CB8934}"/>
              </a:ext>
            </a:extLst>
          </p:cNvPr>
          <p:cNvSpPr txBox="1"/>
          <p:nvPr/>
        </p:nvSpPr>
        <p:spPr>
          <a:xfrm>
            <a:off x="202095" y="347869"/>
            <a:ext cx="11787809" cy="923330"/>
          </a:xfrm>
          <a:prstGeom prst="rect">
            <a:avLst/>
          </a:prstGeom>
          <a:noFill/>
        </p:spPr>
        <p:txBody>
          <a:bodyPr wrap="square" rtlCol="0" anchor="ctr">
            <a:spAutoFit/>
          </a:bodyPr>
          <a:lstStyle/>
          <a:p>
            <a:pPr algn="ctr"/>
            <a:r>
              <a:rPr lang="en-US" altLang="ko-KR" sz="5400" dirty="0">
                <a:solidFill>
                  <a:schemeClr val="bg1"/>
                </a:solidFill>
                <a:latin typeface="Algerian" panose="020F0502020204030204" pitchFamily="34" charset="0"/>
                <a:cs typeface="Algerian" panose="020F0502020204030204" pitchFamily="34" charset="0"/>
              </a:rPr>
              <a:t>TECHNOLOGIES USED</a:t>
            </a:r>
            <a:endParaRPr lang="ko-KR" altLang="en-US" sz="5400" dirty="0">
              <a:solidFill>
                <a:schemeClr val="bg1"/>
              </a:solidFill>
              <a:latin typeface="Algerian" panose="020F0502020204030204" pitchFamily="34" charset="0"/>
              <a:cs typeface="Algerian" panose="020F0502020204030204" pitchFamily="34" charset="0"/>
            </a:endParaRPr>
          </a:p>
        </p:txBody>
      </p:sp>
      <p:sp>
        <p:nvSpPr>
          <p:cNvPr id="3" name="TextBox 2">
            <a:extLst>
              <a:ext uri="{FF2B5EF4-FFF2-40B4-BE49-F238E27FC236}">
                <a16:creationId xmlns:a16="http://schemas.microsoft.com/office/drawing/2014/main" id="{770FABB0-2AC7-A371-4EFB-5D7AF8C3B3EE}"/>
              </a:ext>
            </a:extLst>
          </p:cNvPr>
          <p:cNvSpPr txBox="1"/>
          <p:nvPr/>
        </p:nvSpPr>
        <p:spPr>
          <a:xfrm>
            <a:off x="899998" y="2539813"/>
            <a:ext cx="10392002" cy="1754326"/>
          </a:xfrm>
          <a:prstGeom prst="rect">
            <a:avLst/>
          </a:prstGeom>
          <a:noFill/>
        </p:spPr>
        <p:txBody>
          <a:bodyPr wrap="square" rtlCol="0">
            <a:spAutoFit/>
          </a:bodyPr>
          <a:lstStyle/>
          <a:p>
            <a:pPr marL="342900" lvl="0" indent="-342900" algn="just">
              <a:buFont typeface="Arial" panose="020B0604020202020204" pitchFamily="34" charset="0"/>
              <a:buChar char="•"/>
            </a:pP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DATA CLEANING – PYTHON</a:t>
            </a:r>
          </a:p>
          <a:p>
            <a:pPr marL="342900" lvl="0" indent="-342900" algn="just">
              <a:buFont typeface="Arial" panose="020B0604020202020204" pitchFamily="34" charset="0"/>
              <a:buChar char="•"/>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EXPLORATORY DATA ANALYSIS – TABLEAU</a:t>
            </a:r>
          </a:p>
          <a:p>
            <a:pPr marL="342900" lvl="0" indent="-342900" algn="just">
              <a:buFont typeface="Arial" panose="020B0604020202020204" pitchFamily="34" charset="0"/>
              <a:buChar char="•"/>
            </a:pP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EXPLORATORY DATA ANALYSIS – PYTHON</a:t>
            </a:r>
          </a:p>
          <a:p>
            <a:pPr marL="342900" lvl="0" indent="-342900" algn="just">
              <a:buFont typeface="Arial" panose="020B0604020202020204" pitchFamily="34" charset="0"/>
              <a:buChar char="•"/>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DESCRIPTIVE STATISTICS – R </a:t>
            </a:r>
            <a:endPar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Arial" panose="020B0604020202020204" pitchFamily="34" charset="0"/>
              <a:buChar char="•"/>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DESCRIPTIVE STATISTICS – NoSQL (MongoDB)</a:t>
            </a:r>
          </a:p>
          <a:p>
            <a:pPr marL="342900" lvl="0" indent="-342900" algn="just">
              <a:buFont typeface="Arial" panose="020B0604020202020204" pitchFamily="34" charset="0"/>
              <a:buChar char="•"/>
            </a:pP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PREDICTIVE MODELLING – </a:t>
            </a:r>
            <a:r>
              <a:rPr lang="en-IN" kern="1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PySpark</a:t>
            </a: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MLIB and PANDAS</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75346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BD0AE2-004C-C945-E2F4-5F2680CB8934}"/>
              </a:ext>
            </a:extLst>
          </p:cNvPr>
          <p:cNvSpPr txBox="1"/>
          <p:nvPr/>
        </p:nvSpPr>
        <p:spPr>
          <a:xfrm>
            <a:off x="129209" y="288236"/>
            <a:ext cx="11787809" cy="923330"/>
          </a:xfrm>
          <a:prstGeom prst="rect">
            <a:avLst/>
          </a:prstGeom>
          <a:noFill/>
        </p:spPr>
        <p:txBody>
          <a:bodyPr wrap="square" rtlCol="0" anchor="ctr">
            <a:spAutoFit/>
          </a:bodyPr>
          <a:lstStyle/>
          <a:p>
            <a:pPr algn="ctr"/>
            <a:r>
              <a:rPr lang="en-US" altLang="ko-KR" sz="5400" dirty="0">
                <a:solidFill>
                  <a:schemeClr val="bg1"/>
                </a:solidFill>
                <a:latin typeface="Algerian" panose="020F0502020204030204" pitchFamily="34" charset="0"/>
                <a:cs typeface="Algerian" panose="020F0502020204030204" pitchFamily="34" charset="0"/>
              </a:rPr>
              <a:t>FUTURE WORK</a:t>
            </a:r>
            <a:endParaRPr lang="ko-KR" altLang="en-US" sz="5400" dirty="0">
              <a:solidFill>
                <a:schemeClr val="bg1"/>
              </a:solidFill>
              <a:latin typeface="Algerian" panose="020F0502020204030204" pitchFamily="34" charset="0"/>
              <a:cs typeface="Algerian" panose="020F0502020204030204" pitchFamily="34" charset="0"/>
            </a:endParaRPr>
          </a:p>
        </p:txBody>
      </p:sp>
      <p:sp>
        <p:nvSpPr>
          <p:cNvPr id="3" name="TextBox 2">
            <a:extLst>
              <a:ext uri="{FF2B5EF4-FFF2-40B4-BE49-F238E27FC236}">
                <a16:creationId xmlns:a16="http://schemas.microsoft.com/office/drawing/2014/main" id="{770FABB0-2AC7-A371-4EFB-5D7AF8C3B3EE}"/>
              </a:ext>
            </a:extLst>
          </p:cNvPr>
          <p:cNvSpPr txBox="1"/>
          <p:nvPr/>
        </p:nvSpPr>
        <p:spPr>
          <a:xfrm>
            <a:off x="899998" y="2539813"/>
            <a:ext cx="10392002" cy="1477328"/>
          </a:xfrm>
          <a:prstGeom prst="rect">
            <a:avLst/>
          </a:prstGeom>
          <a:noFill/>
        </p:spPr>
        <p:txBody>
          <a:bodyPr wrap="square" rtlCol="0">
            <a:spAutoFit/>
          </a:bodyPr>
          <a:lstStyle/>
          <a:p>
            <a:pPr marL="342900" lvl="0" indent="-342900" algn="just">
              <a:buFont typeface="Arial" panose="020B0604020202020204" pitchFamily="34" charset="0"/>
              <a:buChar char="•"/>
            </a:pP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 prediction model can be developed which is a website having the best model running in the background. User can input data and we can get the rating being predicted which might be more useful.</a:t>
            </a:r>
          </a:p>
          <a:p>
            <a:pPr marL="342900" lvl="0" indent="-342900" algn="just">
              <a:buFont typeface="Arial" panose="020B0604020202020204" pitchFamily="34" charset="0"/>
              <a:buChar char="•"/>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ANN model can be tested with different number of hidden layers and different </a:t>
            </a: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activation function to get a better accuracy of the prediction.</a:t>
            </a:r>
          </a:p>
          <a:p>
            <a:pPr marL="342900" lvl="0" indent="-342900" algn="just">
              <a:buFont typeface="Arial" panose="020B0604020202020204" pitchFamily="34" charset="0"/>
              <a:buChar char="•"/>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Run </a:t>
            </a: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Time of some of the algorithms can be reduced by suitable methods.</a:t>
            </a:r>
          </a:p>
        </p:txBody>
      </p:sp>
    </p:spTree>
    <p:extLst>
      <p:ext uri="{BB962C8B-B14F-4D97-AF65-F5344CB8AC3E}">
        <p14:creationId xmlns:p14="http://schemas.microsoft.com/office/powerpoint/2010/main" val="2491197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BD0AE2-004C-C945-E2F4-5F2680CB8934}"/>
              </a:ext>
            </a:extLst>
          </p:cNvPr>
          <p:cNvSpPr txBox="1"/>
          <p:nvPr/>
        </p:nvSpPr>
        <p:spPr>
          <a:xfrm>
            <a:off x="202095" y="347869"/>
            <a:ext cx="11787809" cy="923330"/>
          </a:xfrm>
          <a:prstGeom prst="rect">
            <a:avLst/>
          </a:prstGeom>
          <a:noFill/>
        </p:spPr>
        <p:txBody>
          <a:bodyPr wrap="square" rtlCol="0" anchor="ctr">
            <a:spAutoFit/>
          </a:bodyPr>
          <a:lstStyle/>
          <a:p>
            <a:pPr algn="ctr"/>
            <a:r>
              <a:rPr lang="en-US" altLang="ko-KR" sz="5400" dirty="0">
                <a:solidFill>
                  <a:schemeClr val="bg1"/>
                </a:solidFill>
                <a:latin typeface="Algerian" panose="020F0502020204030204" pitchFamily="34" charset="0"/>
                <a:cs typeface="Algerian" panose="020F0502020204030204" pitchFamily="34" charset="0"/>
              </a:rPr>
              <a:t>Lessons learnt</a:t>
            </a:r>
            <a:endParaRPr lang="ko-KR" altLang="en-US" sz="5400" dirty="0">
              <a:solidFill>
                <a:schemeClr val="bg1"/>
              </a:solidFill>
              <a:latin typeface="Algerian" panose="020F0502020204030204" pitchFamily="34" charset="0"/>
              <a:cs typeface="Algerian" panose="020F0502020204030204" pitchFamily="34" charset="0"/>
            </a:endParaRPr>
          </a:p>
        </p:txBody>
      </p:sp>
      <p:sp>
        <p:nvSpPr>
          <p:cNvPr id="3" name="TextBox 2">
            <a:extLst>
              <a:ext uri="{FF2B5EF4-FFF2-40B4-BE49-F238E27FC236}">
                <a16:creationId xmlns:a16="http://schemas.microsoft.com/office/drawing/2014/main" id="{770FABB0-2AC7-A371-4EFB-5D7AF8C3B3EE}"/>
              </a:ext>
            </a:extLst>
          </p:cNvPr>
          <p:cNvSpPr txBox="1"/>
          <p:nvPr/>
        </p:nvSpPr>
        <p:spPr>
          <a:xfrm>
            <a:off x="899999" y="2551837"/>
            <a:ext cx="10392002" cy="1754326"/>
          </a:xfrm>
          <a:prstGeom prst="rect">
            <a:avLst/>
          </a:prstGeom>
          <a:noFill/>
        </p:spPr>
        <p:txBody>
          <a:bodyPr wrap="square" rtlCol="0">
            <a:spAutoFit/>
          </a:bodyPr>
          <a:lstStyle/>
          <a:p>
            <a:pPr marL="342900" lvl="0" indent="-342900" algn="just">
              <a:buFont typeface="Arial" panose="020B0604020202020204" pitchFamily="34" charset="0"/>
              <a:buChar char="•"/>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Several lessons have been learnt </a:t>
            </a: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from class and now.</a:t>
            </a:r>
          </a:p>
          <a:p>
            <a:pPr marL="342900" lvl="0" indent="-342900" algn="just">
              <a:buFont typeface="Arial" panose="020B0604020202020204" pitchFamily="34" charset="0"/>
              <a:buChar char="•"/>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Effective use of algorithms have been learnt.</a:t>
            </a:r>
          </a:p>
          <a:p>
            <a:pPr marL="342900" lvl="0" indent="-342900" algn="just">
              <a:buFont typeface="Arial" panose="020B0604020202020204" pitchFamily="34" charset="0"/>
              <a:buChar char="•"/>
            </a:pP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New technologies which were never used before were used here such as </a:t>
            </a:r>
            <a:r>
              <a:rPr lang="en-IN" kern="1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databricks</a:t>
            </a: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Tableau and NoSQL.</a:t>
            </a:r>
          </a:p>
          <a:p>
            <a:pPr marL="342900" lvl="0" indent="-342900" algn="just">
              <a:buFont typeface="Arial" panose="020B0604020202020204" pitchFamily="34" charset="0"/>
              <a:buChar char="•"/>
            </a:pP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Got stunning results and various ideas were implemented to improve the prediction performance.</a:t>
            </a:r>
          </a:p>
          <a:p>
            <a:pPr marL="342900" lvl="0" indent="-342900" algn="just">
              <a:buFont typeface="Arial" panose="020B0604020202020204" pitchFamily="34" charset="0"/>
              <a:buChar char="•"/>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Go</a:t>
            </a: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 knowledge of several other technologies such as IOT, etc.</a:t>
            </a:r>
          </a:p>
          <a:p>
            <a:pPr marL="342900" lvl="0" indent="-342900" algn="just">
              <a:buFont typeface="Arial" panose="020B0604020202020204" pitchFamily="34" charset="0"/>
              <a:buChar char="•"/>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Thanks to </a:t>
            </a:r>
            <a:r>
              <a:rPr lang="en-IN"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Dr.</a:t>
            </a: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Lindi</a:t>
            </a: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Lia</a:t>
            </a:r>
            <a:r>
              <a:rPr lang="en-IN"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o for such an exciting course.</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9943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BD0AE2-004C-C945-E2F4-5F2680CB8934}"/>
              </a:ext>
            </a:extLst>
          </p:cNvPr>
          <p:cNvSpPr txBox="1"/>
          <p:nvPr/>
        </p:nvSpPr>
        <p:spPr>
          <a:xfrm>
            <a:off x="202095" y="347869"/>
            <a:ext cx="11787809" cy="923330"/>
          </a:xfrm>
          <a:prstGeom prst="rect">
            <a:avLst/>
          </a:prstGeom>
          <a:noFill/>
        </p:spPr>
        <p:txBody>
          <a:bodyPr wrap="square" rtlCol="0" anchor="ctr">
            <a:spAutoFit/>
          </a:bodyPr>
          <a:lstStyle/>
          <a:p>
            <a:pPr algn="ctr"/>
            <a:r>
              <a:rPr lang="en-US" altLang="ko-KR" sz="5400" dirty="0">
                <a:solidFill>
                  <a:schemeClr val="bg1"/>
                </a:solidFill>
                <a:latin typeface="Algerian" panose="020F0502020204030204" pitchFamily="34" charset="0"/>
                <a:cs typeface="Algerian" panose="020F0502020204030204" pitchFamily="34" charset="0"/>
              </a:rPr>
              <a:t>REFERENCES</a:t>
            </a:r>
            <a:endParaRPr lang="ko-KR" altLang="en-US" sz="5400" dirty="0">
              <a:solidFill>
                <a:schemeClr val="bg1"/>
              </a:solidFill>
              <a:latin typeface="Algerian" panose="020F0502020204030204" pitchFamily="34" charset="0"/>
              <a:cs typeface="Algerian" panose="020F0502020204030204" pitchFamily="34" charset="0"/>
            </a:endParaRPr>
          </a:p>
        </p:txBody>
      </p:sp>
      <p:sp>
        <p:nvSpPr>
          <p:cNvPr id="3" name="TextBox 2">
            <a:extLst>
              <a:ext uri="{FF2B5EF4-FFF2-40B4-BE49-F238E27FC236}">
                <a16:creationId xmlns:a16="http://schemas.microsoft.com/office/drawing/2014/main" id="{770FABB0-2AC7-A371-4EFB-5D7AF8C3B3EE}"/>
              </a:ext>
            </a:extLst>
          </p:cNvPr>
          <p:cNvSpPr txBox="1"/>
          <p:nvPr/>
        </p:nvSpPr>
        <p:spPr>
          <a:xfrm>
            <a:off x="899998" y="1779687"/>
            <a:ext cx="10392002" cy="5632311"/>
          </a:xfrm>
          <a:prstGeom prst="rect">
            <a:avLst/>
          </a:prstGeom>
          <a:noFill/>
        </p:spPr>
        <p:txBody>
          <a:bodyPr wrap="square" rtlCol="0">
            <a:spAutoFit/>
          </a:bodyPr>
          <a:lstStyle/>
          <a:p>
            <a:pPr marL="342900" lvl="0" indent="-342900" algn="just">
              <a:buFont typeface="Arial" panose="020B0604020202020204" pitchFamily="34" charset="0"/>
              <a:buChar char="•"/>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 Wen, S. Li, U. o. E. S. a. T. o. C. C. C. Wei Li School of Computer Science and Engineering, J. Li and C. Yin, "</a:t>
            </a:r>
            <a:r>
              <a:rPr lang="en-IN"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Comparision</a:t>
            </a: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of Four Machine Learning Techniques for the Prediction of Prostate Cancer Survivability," [Online]. Available: https://</a:t>
            </a:r>
            <a:r>
              <a:rPr lang="en-IN"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ieeexplore-ieee-org.mutex.gmu.edu</a:t>
            </a: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/document/8632577.</a:t>
            </a:r>
          </a:p>
          <a:p>
            <a:pPr marL="342900" lvl="0" indent="-342900" algn="just">
              <a:buFont typeface="Arial" panose="020B0604020202020204" pitchFamily="34" charset="0"/>
              <a:buChar char="•"/>
            </a:pP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Arial" panose="020B0604020202020204" pitchFamily="34" charset="0"/>
              <a:buChar char="•"/>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 M. Hasan, M. F. Rabbi and N. Jahan, "Can Machine Learning Technique Predict the Prostate Cancer accurately?: The fact and remedy," [Online]. Available: https://</a:t>
            </a:r>
            <a:r>
              <a:rPr lang="en-IN"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ieeexplore-ieee-org.mutex.gmu.edu</a:t>
            </a: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/document/9641099.</a:t>
            </a:r>
          </a:p>
          <a:p>
            <a:pPr marL="342900" lvl="0" indent="-342900" algn="just">
              <a:buFont typeface="Arial" panose="020B0604020202020204" pitchFamily="34" charset="0"/>
              <a:buChar char="•"/>
            </a:pP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Arial" panose="020B0604020202020204" pitchFamily="34" charset="0"/>
              <a:buChar char="•"/>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 I. B., M. </a:t>
            </a:r>
            <a:r>
              <a:rPr lang="en-IN"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Alam</a:t>
            </a: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 I. U. C. o. E. a. E. T. D. I. U. Mansour </a:t>
            </a:r>
            <a:r>
              <a:rPr lang="en-IN"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Tahernezhadi</a:t>
            </a: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Electrical Engineering, H. K. Vege and P. Rajesh, "https://</a:t>
            </a:r>
            <a:r>
              <a:rPr lang="en-IN"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ieeexplore-ieee-org.mutex.gmu.edu</a:t>
            </a: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/document/9208240," [Online]. Available: https://</a:t>
            </a:r>
            <a:r>
              <a:rPr lang="en-IN"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ieeexplore-ieee-org.mutex.gmu.edu</a:t>
            </a: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/document/9208240.</a:t>
            </a:r>
          </a:p>
          <a:p>
            <a:pPr marL="342900" lvl="0" indent="-342900" algn="just">
              <a:buFont typeface="Arial" panose="020B0604020202020204" pitchFamily="34" charset="0"/>
              <a:buChar char="•"/>
            </a:pP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Arial" panose="020B0604020202020204" pitchFamily="34" charset="0"/>
              <a:buChar char="•"/>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BLACKBOARD. (n.d.). Retrieved from Upload Assignment: RM2: Collaborative Learning Assignment : </a:t>
            </a: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https://mymasonportal.gmu.edu/ultra/courses/_495372_1/cl/outline</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Arial" panose="020B0604020202020204" pitchFamily="34" charset="0"/>
              <a:buChar char="•"/>
            </a:pPr>
            <a:r>
              <a:rPr lang="en-IN"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Dr.</a:t>
            </a: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Liao’s Code Examples &amp; Tutorials: Blackboard/</a:t>
            </a:r>
            <a:r>
              <a:rPr lang="en-IN"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Liao_PySpark_basic_databricks.html</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Arial" panose="020B0604020202020204" pitchFamily="34" charset="0"/>
              <a:buChar char="•"/>
            </a:pP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Arial" panose="020B0604020202020204" pitchFamily="34" charset="0"/>
              <a:buChar char="•"/>
            </a:pP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Arial" panose="020B0604020202020204" pitchFamily="34" charset="0"/>
              <a:buChar char="•"/>
            </a:pP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Arial" panose="020B0604020202020204" pitchFamily="34" charset="0"/>
              <a:buChar char="•"/>
            </a:pP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9357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8" name="Picture 4" descr="Google Slides Template Free - A Soccer Player">
            <a:extLst>
              <a:ext uri="{FF2B5EF4-FFF2-40B4-BE49-F238E27FC236}">
                <a16:creationId xmlns:a16="http://schemas.microsoft.com/office/drawing/2014/main" id="{3ACB059F-B371-9115-D27B-C6D68E7045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20" b="1729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625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90BFB6-B7A6-4D2D-894C-C0E6AF751444}"/>
              </a:ext>
            </a:extLst>
          </p:cNvPr>
          <p:cNvSpPr txBox="1"/>
          <p:nvPr/>
        </p:nvSpPr>
        <p:spPr>
          <a:xfrm>
            <a:off x="0" y="327991"/>
            <a:ext cx="11787809" cy="923330"/>
          </a:xfrm>
          <a:prstGeom prst="rect">
            <a:avLst/>
          </a:prstGeom>
          <a:noFill/>
        </p:spPr>
        <p:txBody>
          <a:bodyPr wrap="square" rtlCol="0" anchor="ctr">
            <a:spAutoFit/>
          </a:bodyPr>
          <a:lstStyle/>
          <a:p>
            <a:pPr algn="ctr"/>
            <a:r>
              <a:rPr lang="en-US" altLang="ko-KR" sz="5400" dirty="0">
                <a:solidFill>
                  <a:schemeClr val="bg1"/>
                </a:solidFill>
                <a:latin typeface="Algerian" pitchFamily="82" charset="77"/>
                <a:cs typeface="Arial" pitchFamily="34" charset="0"/>
              </a:rPr>
              <a:t>ABSTRACT</a:t>
            </a:r>
            <a:endParaRPr lang="ko-KR" altLang="en-US" sz="5400" dirty="0">
              <a:solidFill>
                <a:schemeClr val="bg1"/>
              </a:solidFill>
              <a:latin typeface="Algerian" pitchFamily="82" charset="77"/>
              <a:cs typeface="Arial" pitchFamily="34" charset="0"/>
            </a:endParaRPr>
          </a:p>
        </p:txBody>
      </p:sp>
      <p:sp>
        <p:nvSpPr>
          <p:cNvPr id="7" name="TextBox 6">
            <a:extLst>
              <a:ext uri="{FF2B5EF4-FFF2-40B4-BE49-F238E27FC236}">
                <a16:creationId xmlns:a16="http://schemas.microsoft.com/office/drawing/2014/main" id="{602B4158-B659-418A-9D82-E4F43E608E82}"/>
              </a:ext>
            </a:extLst>
          </p:cNvPr>
          <p:cNvSpPr txBox="1"/>
          <p:nvPr/>
        </p:nvSpPr>
        <p:spPr>
          <a:xfrm>
            <a:off x="631278" y="1925104"/>
            <a:ext cx="10392002" cy="4708981"/>
          </a:xfrm>
          <a:prstGeom prst="rect">
            <a:avLst/>
          </a:prstGeom>
          <a:noFill/>
        </p:spPr>
        <p:txBody>
          <a:bodyPr wrap="square" rtlCol="0">
            <a:spAutoFit/>
          </a:bodyPr>
          <a:lstStyle/>
          <a:p>
            <a:pPr algn="just"/>
            <a:r>
              <a:rPr lang="en-US" altLang="ko-KR" sz="1200" dirty="0">
                <a:solidFill>
                  <a:schemeClr val="bg1"/>
                </a:solidFill>
                <a:cs typeface="Arial" pitchFamily="34" charset="0"/>
              </a:rPr>
              <a:t>The research work involves a comprehensive, detailed study about the FIFA players. Their characteristics are taken into account and the rating of each of the player is being studied and predicted. The main aim of the research is to study the participation of players from every other country, the major predictors for the output column, get statistical analysis of how the data is distributed and finally predict the rating of the players. This useful research can help team managers to select the required players for their team based on what information they have. We have a lot of methods which have been used over here which team managers can use to get what they require.</a:t>
            </a:r>
          </a:p>
          <a:p>
            <a:pPr algn="just"/>
            <a:endParaRPr lang="en-US" altLang="ko-KR" sz="1200" dirty="0">
              <a:solidFill>
                <a:schemeClr val="bg1"/>
              </a:solidFill>
              <a:cs typeface="Arial" pitchFamily="34" charset="0"/>
            </a:endParaRPr>
          </a:p>
          <a:p>
            <a:pPr algn="just"/>
            <a:r>
              <a:rPr lang="en-US" altLang="ko-KR" sz="1200" dirty="0">
                <a:solidFill>
                  <a:schemeClr val="bg1"/>
                </a:solidFill>
                <a:cs typeface="Arial" pitchFamily="34" charset="0"/>
              </a:rPr>
              <a:t>The initial phase focuses on data cleaning which is the major part of the research, we have addressed all the missing values, and the dataset has been further statistically analyzed to get all the required information from the data. This analysis involves creating histograms, performing skewness check and checking the significance of variables. The project also involves the use of Exploratory Data Analysis which addresses and helps team managers to look through players of specific region or specific characteristics. Through graphical representations, we gain a nuanced understanding of how player characteristics are distributed across different variables, aiding in feature selection for subsequent modelling.</a:t>
            </a:r>
          </a:p>
          <a:p>
            <a:pPr algn="just"/>
            <a:endParaRPr lang="en-US" altLang="ko-KR" sz="1200" dirty="0">
              <a:solidFill>
                <a:schemeClr val="bg1"/>
              </a:solidFill>
              <a:cs typeface="Arial" pitchFamily="34" charset="0"/>
            </a:endParaRPr>
          </a:p>
          <a:p>
            <a:pPr algn="just"/>
            <a:r>
              <a:rPr lang="en-US" altLang="ko-KR" sz="1200" dirty="0">
                <a:solidFill>
                  <a:schemeClr val="bg1"/>
                </a:solidFill>
                <a:cs typeface="Arial" pitchFamily="34" charset="0"/>
              </a:rPr>
              <a:t>With all the information we have got from analysis, the prediction modelling is done on the dataset. We have made use of 11 algorithms and the best algorithm has been chosen. Multiple Linear Regression, Support Vector Machine – Kernel and Linear, Lasso and Ridge models, Decision Trees Regression, Random Forest Algorithm, K-Nearest Neighbors, Polynomial Regression and Artificial Neural Network. All these algorithms were done using Spark MLIB and Pandas in </a:t>
            </a:r>
            <a:r>
              <a:rPr lang="en-US" altLang="ko-KR" sz="1200" dirty="0" err="1">
                <a:solidFill>
                  <a:schemeClr val="bg1"/>
                </a:solidFill>
                <a:cs typeface="Arial" pitchFamily="34" charset="0"/>
              </a:rPr>
              <a:t>databricks</a:t>
            </a:r>
            <a:r>
              <a:rPr lang="en-US" altLang="ko-KR" sz="1200" dirty="0">
                <a:solidFill>
                  <a:schemeClr val="bg1"/>
                </a:solidFill>
                <a:cs typeface="Arial" pitchFamily="34" charset="0"/>
              </a:rPr>
              <a:t> for effective use of spark clusters in dealing with big data.</a:t>
            </a:r>
          </a:p>
          <a:p>
            <a:pPr algn="just"/>
            <a:endParaRPr lang="en-US" altLang="ko-KR" sz="1200" dirty="0">
              <a:solidFill>
                <a:schemeClr val="bg1"/>
              </a:solidFill>
              <a:cs typeface="Arial" pitchFamily="34" charset="0"/>
            </a:endParaRPr>
          </a:p>
          <a:p>
            <a:pPr algn="just"/>
            <a:r>
              <a:rPr lang="en-US" altLang="ko-KR" sz="1200" dirty="0">
                <a:solidFill>
                  <a:schemeClr val="bg1"/>
                </a:solidFill>
                <a:cs typeface="Arial" pitchFamily="34" charset="0"/>
              </a:rPr>
              <a:t>Several technologies were used in this research. The whole research was coded in </a:t>
            </a:r>
            <a:r>
              <a:rPr lang="en-US" altLang="ko-KR" sz="1200" dirty="0" err="1">
                <a:solidFill>
                  <a:schemeClr val="bg1"/>
                </a:solidFill>
                <a:cs typeface="Arial" pitchFamily="34" charset="0"/>
              </a:rPr>
              <a:t>databricks</a:t>
            </a:r>
            <a:r>
              <a:rPr lang="en-US" altLang="ko-KR" sz="1200" dirty="0">
                <a:solidFill>
                  <a:schemeClr val="bg1"/>
                </a:solidFill>
                <a:cs typeface="Arial" pitchFamily="34" charset="0"/>
              </a:rPr>
              <a:t> with Python, R, NoSQL and tableau. The data cleaning part was done in Python, Exploratory Data Analysis was done in Tableau and Python, Descriptive Statistics was done in R and NoSQL and Predictive Modelling was done in </a:t>
            </a:r>
            <a:r>
              <a:rPr lang="en-US" altLang="ko-KR" sz="1200" dirty="0" err="1">
                <a:solidFill>
                  <a:schemeClr val="bg1"/>
                </a:solidFill>
                <a:cs typeface="Arial" pitchFamily="34" charset="0"/>
              </a:rPr>
              <a:t>PySpark</a:t>
            </a:r>
            <a:r>
              <a:rPr lang="en-US" altLang="ko-KR" sz="1200" dirty="0">
                <a:solidFill>
                  <a:schemeClr val="bg1"/>
                </a:solidFill>
                <a:cs typeface="Arial" pitchFamily="34" charset="0"/>
              </a:rPr>
              <a:t> MLIB and Pandas.</a:t>
            </a:r>
          </a:p>
          <a:p>
            <a:pPr algn="just"/>
            <a:endParaRPr lang="en-US" altLang="ko-KR" sz="1200" dirty="0">
              <a:solidFill>
                <a:schemeClr val="bg1"/>
              </a:solidFill>
              <a:cs typeface="Arial" pitchFamily="34" charset="0"/>
            </a:endParaRPr>
          </a:p>
          <a:p>
            <a:pPr algn="just"/>
            <a:r>
              <a:rPr lang="en-US" altLang="ko-KR" sz="1200" dirty="0">
                <a:solidFill>
                  <a:schemeClr val="bg1"/>
                </a:solidFill>
                <a:cs typeface="Arial" pitchFamily="34" charset="0"/>
              </a:rPr>
              <a:t>Results were astonishing as we were able to get the best r-squared value with low RMSE and MAE with 2 algorithms, Artificial Neural Network and Polynomial Regression. We have selected ANN as the best algorithm for this research, but people can use polynomial regression as well if they want to stick with machine learning and not use deep learning. We have received a r-squared value of 0.89 with Artificial Neural Network and 0.88 with polynomial regression.</a:t>
            </a:r>
            <a:endParaRPr lang="ko-KR" altLang="en-US" sz="1200" dirty="0">
              <a:solidFill>
                <a:schemeClr val="bg1"/>
              </a:solidFill>
              <a:cs typeface="Arial" pitchFamily="34" charset="0"/>
            </a:endParaRPr>
          </a:p>
        </p:txBody>
      </p:sp>
    </p:spTree>
    <p:extLst>
      <p:ext uri="{BB962C8B-B14F-4D97-AF65-F5344CB8AC3E}">
        <p14:creationId xmlns:p14="http://schemas.microsoft.com/office/powerpoint/2010/main" val="3691214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90BFB6-B7A6-4D2D-894C-C0E6AF751444}"/>
              </a:ext>
            </a:extLst>
          </p:cNvPr>
          <p:cNvSpPr txBox="1"/>
          <p:nvPr/>
        </p:nvSpPr>
        <p:spPr>
          <a:xfrm>
            <a:off x="0" y="327991"/>
            <a:ext cx="11787809" cy="923330"/>
          </a:xfrm>
          <a:prstGeom prst="rect">
            <a:avLst/>
          </a:prstGeom>
          <a:noFill/>
        </p:spPr>
        <p:txBody>
          <a:bodyPr wrap="square" rtlCol="0" anchor="ctr">
            <a:spAutoFit/>
          </a:bodyPr>
          <a:lstStyle/>
          <a:p>
            <a:pPr algn="ctr"/>
            <a:r>
              <a:rPr lang="en-US" altLang="ko-KR" sz="5400" dirty="0">
                <a:solidFill>
                  <a:schemeClr val="bg1"/>
                </a:solidFill>
                <a:latin typeface="Algerian" panose="020F0502020204030204" pitchFamily="34" charset="0"/>
                <a:cs typeface="Algerian" panose="020F0502020204030204" pitchFamily="34" charset="0"/>
              </a:rPr>
              <a:t>AIM OF RESEARCH</a:t>
            </a:r>
            <a:endParaRPr lang="ko-KR" altLang="en-US" sz="5400" dirty="0">
              <a:solidFill>
                <a:schemeClr val="bg1"/>
              </a:solidFill>
              <a:latin typeface="Algerian" panose="020F0502020204030204" pitchFamily="34" charset="0"/>
              <a:cs typeface="Algerian" panose="020F0502020204030204" pitchFamily="34" charset="0"/>
            </a:endParaRPr>
          </a:p>
        </p:txBody>
      </p:sp>
      <p:sp>
        <p:nvSpPr>
          <p:cNvPr id="7" name="TextBox 6">
            <a:extLst>
              <a:ext uri="{FF2B5EF4-FFF2-40B4-BE49-F238E27FC236}">
                <a16:creationId xmlns:a16="http://schemas.microsoft.com/office/drawing/2014/main" id="{602B4158-B659-418A-9D82-E4F43E608E82}"/>
              </a:ext>
            </a:extLst>
          </p:cNvPr>
          <p:cNvSpPr txBox="1"/>
          <p:nvPr/>
        </p:nvSpPr>
        <p:spPr>
          <a:xfrm>
            <a:off x="875615" y="3055960"/>
            <a:ext cx="10392002" cy="2585323"/>
          </a:xfrm>
          <a:prstGeom prst="rect">
            <a:avLst/>
          </a:prstGeom>
          <a:noFill/>
        </p:spPr>
        <p:txBody>
          <a:bodyPr wrap="square" rtlCol="0">
            <a:spAutoFit/>
          </a:bodyPr>
          <a:lstStyle/>
          <a:p>
            <a:pPr marL="342900" lvl="0" indent="-342900" algn="just">
              <a:buFont typeface="+mj-lt"/>
              <a:buAutoNum type="arabicParenR"/>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Can we predict the player’s rating based on the available features ? What algorithms were tested and which one had the highest prediction accuracy ? </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mj-lt"/>
              <a:buAutoNum type="arabicParenR"/>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What are the desirable features required for performing predictive analysis ? How are you so confident about these features and why ? Confirm the same with Statistical Analysis with proper reasoning ?</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mj-lt"/>
              <a:buAutoNum type="arabicParenR"/>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Explain the distribution of data for all variables with descriptive statistical visualizations ? Why is the data distributed in this way. What is the reason for the distribution ?</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mj-lt"/>
              <a:buAutoNum type="arabicParenR"/>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Do we have any correlation between every other variable ? Do we have to remove any variable’s before applying the model fit ?</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mj-lt"/>
              <a:buAutoNum type="arabicParenR"/>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Can you prepare an interactive dashboard/visualizations describing the distribution of data ?</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8" name="그룹 7">
            <a:extLst>
              <a:ext uri="{FF2B5EF4-FFF2-40B4-BE49-F238E27FC236}">
                <a16:creationId xmlns:a16="http://schemas.microsoft.com/office/drawing/2014/main" id="{51983AAA-B02D-4E2F-9620-96697DA09F83}"/>
              </a:ext>
            </a:extLst>
          </p:cNvPr>
          <p:cNvGrpSpPr/>
          <p:nvPr/>
        </p:nvGrpSpPr>
        <p:grpSpPr>
          <a:xfrm>
            <a:off x="5662040" y="1894144"/>
            <a:ext cx="819152" cy="695396"/>
            <a:chOff x="5024465" y="2519525"/>
            <a:chExt cx="2147265" cy="1822862"/>
          </a:xfrm>
          <a:solidFill>
            <a:schemeClr val="bg1"/>
          </a:solidFill>
        </p:grpSpPr>
        <p:grpSp>
          <p:nvGrpSpPr>
            <p:cNvPr id="9" name="그래픽 564">
              <a:extLst>
                <a:ext uri="{FF2B5EF4-FFF2-40B4-BE49-F238E27FC236}">
                  <a16:creationId xmlns:a16="http://schemas.microsoft.com/office/drawing/2014/main" id="{FF59D1CE-73E7-4770-9DA3-267412F9795F}"/>
                </a:ext>
              </a:extLst>
            </p:cNvPr>
            <p:cNvGrpSpPr/>
            <p:nvPr/>
          </p:nvGrpSpPr>
          <p:grpSpPr>
            <a:xfrm>
              <a:off x="6066139" y="2519525"/>
              <a:ext cx="550128" cy="812390"/>
              <a:chOff x="6066139" y="2519525"/>
              <a:chExt cx="550128" cy="812390"/>
            </a:xfrm>
            <a:grpFill/>
          </p:grpSpPr>
          <p:sp>
            <p:nvSpPr>
              <p:cNvPr id="16" name="자유형: 도형 15">
                <a:extLst>
                  <a:ext uri="{FF2B5EF4-FFF2-40B4-BE49-F238E27FC236}">
                    <a16:creationId xmlns:a16="http://schemas.microsoft.com/office/drawing/2014/main" id="{1B137D5F-2C63-4D6E-8F0E-958DA8BAF2F7}"/>
                  </a:ext>
                </a:extLst>
              </p:cNvPr>
              <p:cNvSpPr/>
              <p:nvPr/>
            </p:nvSpPr>
            <p:spPr>
              <a:xfrm>
                <a:off x="6213103" y="2519525"/>
                <a:ext cx="403165" cy="812390"/>
              </a:xfrm>
              <a:custGeom>
                <a:avLst/>
                <a:gdLst>
                  <a:gd name="connsiteX0" fmla="*/ 9388 w 403165"/>
                  <a:gd name="connsiteY0" fmla="*/ 787840 h 812390"/>
                  <a:gd name="connsiteX1" fmla="*/ 33963 w 403165"/>
                  <a:gd name="connsiteY1" fmla="*/ 641440 h 812390"/>
                  <a:gd name="connsiteX2" fmla="*/ 103876 w 403165"/>
                  <a:gd name="connsiteY2" fmla="*/ 369597 h 812390"/>
                  <a:gd name="connsiteX3" fmla="*/ 162360 w 403165"/>
                  <a:gd name="connsiteY3" fmla="*/ 289968 h 812390"/>
                  <a:gd name="connsiteX4" fmla="*/ 202651 w 403165"/>
                  <a:gd name="connsiteY4" fmla="*/ 191956 h 812390"/>
                  <a:gd name="connsiteX5" fmla="*/ 191316 w 403165"/>
                  <a:gd name="connsiteY5" fmla="*/ 17267 h 812390"/>
                  <a:gd name="connsiteX6" fmla="*/ 203222 w 403165"/>
                  <a:gd name="connsiteY6" fmla="*/ 408 h 812390"/>
                  <a:gd name="connsiteX7" fmla="*/ 348955 w 403165"/>
                  <a:gd name="connsiteY7" fmla="*/ 81370 h 812390"/>
                  <a:gd name="connsiteX8" fmla="*/ 393532 w 403165"/>
                  <a:gd name="connsiteY8" fmla="*/ 192241 h 812390"/>
                  <a:gd name="connsiteX9" fmla="*/ 331333 w 403165"/>
                  <a:gd name="connsiteY9" fmla="*/ 587053 h 812390"/>
                  <a:gd name="connsiteX10" fmla="*/ 187792 w 403165"/>
                  <a:gd name="connsiteY10" fmla="*/ 756502 h 812390"/>
                  <a:gd name="connsiteX11" fmla="*/ 911 w 403165"/>
                  <a:gd name="connsiteY11" fmla="*/ 809938 h 812390"/>
                  <a:gd name="connsiteX12" fmla="*/ 9388 w 403165"/>
                  <a:gd name="connsiteY12" fmla="*/ 787840 h 8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3165" h="812390">
                    <a:moveTo>
                      <a:pt x="9388" y="787840"/>
                    </a:moveTo>
                    <a:cubicBezTo>
                      <a:pt x="32534" y="742691"/>
                      <a:pt x="29486" y="690494"/>
                      <a:pt x="33963" y="641440"/>
                    </a:cubicBezTo>
                    <a:cubicBezTo>
                      <a:pt x="42345" y="549143"/>
                      <a:pt x="63205" y="453322"/>
                      <a:pt x="103876" y="369597"/>
                    </a:cubicBezTo>
                    <a:cubicBezTo>
                      <a:pt x="118640" y="339117"/>
                      <a:pt x="142453" y="316828"/>
                      <a:pt x="162360" y="289968"/>
                    </a:cubicBezTo>
                    <a:cubicBezTo>
                      <a:pt x="183410" y="261488"/>
                      <a:pt x="195316" y="226246"/>
                      <a:pt x="202651" y="191956"/>
                    </a:cubicBezTo>
                    <a:cubicBezTo>
                      <a:pt x="214081" y="138711"/>
                      <a:pt x="218081" y="66892"/>
                      <a:pt x="191316" y="17267"/>
                    </a:cubicBezTo>
                    <a:cubicBezTo>
                      <a:pt x="183124" y="2027"/>
                      <a:pt x="189411" y="-1307"/>
                      <a:pt x="203222" y="408"/>
                    </a:cubicBezTo>
                    <a:cubicBezTo>
                      <a:pt x="262563" y="7933"/>
                      <a:pt x="313807" y="30126"/>
                      <a:pt x="348955" y="81370"/>
                    </a:cubicBezTo>
                    <a:cubicBezTo>
                      <a:pt x="372100" y="115089"/>
                      <a:pt x="386388" y="152332"/>
                      <a:pt x="393532" y="192241"/>
                    </a:cubicBezTo>
                    <a:cubicBezTo>
                      <a:pt x="418678" y="331021"/>
                      <a:pt x="393436" y="462180"/>
                      <a:pt x="331333" y="587053"/>
                    </a:cubicBezTo>
                    <a:cubicBezTo>
                      <a:pt x="297520" y="655061"/>
                      <a:pt x="251323" y="713545"/>
                      <a:pt x="187792" y="756502"/>
                    </a:cubicBezTo>
                    <a:cubicBezTo>
                      <a:pt x="129594" y="795841"/>
                      <a:pt x="72444" y="820510"/>
                      <a:pt x="911" y="809938"/>
                    </a:cubicBezTo>
                    <a:cubicBezTo>
                      <a:pt x="-2327" y="806318"/>
                      <a:pt x="3673" y="803080"/>
                      <a:pt x="9388" y="787840"/>
                    </a:cubicBezTo>
                    <a:close/>
                  </a:path>
                </a:pathLst>
              </a:custGeom>
              <a:grpFill/>
              <a:ln w="9525" cap="flat">
                <a:noFill/>
                <a:prstDash val="solid"/>
                <a:miter/>
              </a:ln>
            </p:spPr>
            <p:txBody>
              <a:bodyPr rtlCol="0" anchor="ctr"/>
              <a:lstStyle/>
              <a:p>
                <a:endParaRPr lang="ko-KR" altLang="en-US"/>
              </a:p>
            </p:txBody>
          </p:sp>
          <p:sp>
            <p:nvSpPr>
              <p:cNvPr id="17" name="자유형: 도형 16">
                <a:extLst>
                  <a:ext uri="{FF2B5EF4-FFF2-40B4-BE49-F238E27FC236}">
                    <a16:creationId xmlns:a16="http://schemas.microsoft.com/office/drawing/2014/main" id="{6D080243-AC2C-493C-BD97-ED71E08771DD}"/>
                  </a:ext>
                </a:extLst>
              </p:cNvPr>
              <p:cNvSpPr/>
              <p:nvPr/>
            </p:nvSpPr>
            <p:spPr>
              <a:xfrm>
                <a:off x="6066139" y="2539125"/>
                <a:ext cx="306416" cy="787670"/>
              </a:xfrm>
              <a:custGeom>
                <a:avLst/>
                <a:gdLst>
                  <a:gd name="connsiteX0" fmla="*/ 16906 w 306416"/>
                  <a:gd name="connsiteY0" fmla="*/ 686611 h 787670"/>
                  <a:gd name="connsiteX1" fmla="*/ 32050 w 306416"/>
                  <a:gd name="connsiteY1" fmla="*/ 379524 h 787670"/>
                  <a:gd name="connsiteX2" fmla="*/ 145874 w 306416"/>
                  <a:gd name="connsiteY2" fmla="*/ 126731 h 787670"/>
                  <a:gd name="connsiteX3" fmla="*/ 271318 w 306416"/>
                  <a:gd name="connsiteY3" fmla="*/ 4144 h 787670"/>
                  <a:gd name="connsiteX4" fmla="*/ 291607 w 306416"/>
                  <a:gd name="connsiteY4" fmla="*/ 11764 h 787670"/>
                  <a:gd name="connsiteX5" fmla="*/ 305418 w 306416"/>
                  <a:gd name="connsiteY5" fmla="*/ 121683 h 787670"/>
                  <a:gd name="connsiteX6" fmla="*/ 277224 w 306416"/>
                  <a:gd name="connsiteY6" fmla="*/ 225410 h 787670"/>
                  <a:gd name="connsiteX7" fmla="*/ 238552 w 306416"/>
                  <a:gd name="connsiteY7" fmla="*/ 276845 h 787670"/>
                  <a:gd name="connsiteX8" fmla="*/ 172354 w 306416"/>
                  <a:gd name="connsiteY8" fmla="*/ 418291 h 787670"/>
                  <a:gd name="connsiteX9" fmla="*/ 145303 w 306416"/>
                  <a:gd name="connsiteY9" fmla="*/ 584217 h 787670"/>
                  <a:gd name="connsiteX10" fmla="*/ 153589 w 306416"/>
                  <a:gd name="connsiteY10" fmla="*/ 716900 h 787670"/>
                  <a:gd name="connsiteX11" fmla="*/ 141874 w 306416"/>
                  <a:gd name="connsiteY11" fmla="*/ 787671 h 787670"/>
                  <a:gd name="connsiteX12" fmla="*/ 16906 w 306416"/>
                  <a:gd name="connsiteY12" fmla="*/ 686611 h 7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6416" h="787670">
                    <a:moveTo>
                      <a:pt x="16906" y="686611"/>
                    </a:moveTo>
                    <a:cubicBezTo>
                      <a:pt x="-10717" y="596504"/>
                      <a:pt x="-3668" y="524114"/>
                      <a:pt x="32050" y="379524"/>
                    </a:cubicBezTo>
                    <a:cubicBezTo>
                      <a:pt x="53577" y="287799"/>
                      <a:pt x="90724" y="203217"/>
                      <a:pt x="145874" y="126731"/>
                    </a:cubicBezTo>
                    <a:cubicBezTo>
                      <a:pt x="180545" y="78630"/>
                      <a:pt x="219979" y="35481"/>
                      <a:pt x="271318" y="4144"/>
                    </a:cubicBezTo>
                    <a:cubicBezTo>
                      <a:pt x="283415" y="-3285"/>
                      <a:pt x="287035" y="-714"/>
                      <a:pt x="291607" y="11764"/>
                    </a:cubicBezTo>
                    <a:cubicBezTo>
                      <a:pt x="304370" y="46911"/>
                      <a:pt x="308561" y="84535"/>
                      <a:pt x="305418" y="121683"/>
                    </a:cubicBezTo>
                    <a:cubicBezTo>
                      <a:pt x="302370" y="157306"/>
                      <a:pt x="296750" y="194835"/>
                      <a:pt x="277224" y="225410"/>
                    </a:cubicBezTo>
                    <a:cubicBezTo>
                      <a:pt x="265699" y="243507"/>
                      <a:pt x="251316" y="259700"/>
                      <a:pt x="238552" y="276845"/>
                    </a:cubicBezTo>
                    <a:cubicBezTo>
                      <a:pt x="207215" y="318850"/>
                      <a:pt x="184546" y="367332"/>
                      <a:pt x="172354" y="418291"/>
                    </a:cubicBezTo>
                    <a:cubicBezTo>
                      <a:pt x="159209" y="473155"/>
                      <a:pt x="146541" y="527257"/>
                      <a:pt x="145303" y="584217"/>
                    </a:cubicBezTo>
                    <a:cubicBezTo>
                      <a:pt x="148160" y="628413"/>
                      <a:pt x="154066" y="672418"/>
                      <a:pt x="153589" y="716900"/>
                    </a:cubicBezTo>
                    <a:cubicBezTo>
                      <a:pt x="153399" y="733283"/>
                      <a:pt x="148351" y="764525"/>
                      <a:pt x="141874" y="787671"/>
                    </a:cubicBezTo>
                    <a:cubicBezTo>
                      <a:pt x="79104" y="782813"/>
                      <a:pt x="36241" y="749761"/>
                      <a:pt x="16906" y="686611"/>
                    </a:cubicBezTo>
                    <a:close/>
                  </a:path>
                </a:pathLst>
              </a:custGeom>
              <a:grpFill/>
              <a:ln w="9525" cap="flat">
                <a:noFill/>
                <a:prstDash val="solid"/>
                <a:miter/>
              </a:ln>
            </p:spPr>
            <p:txBody>
              <a:bodyPr rtlCol="0" anchor="ctr"/>
              <a:lstStyle/>
              <a:p>
                <a:endParaRPr lang="ko-KR" altLang="en-US"/>
              </a:p>
            </p:txBody>
          </p:sp>
        </p:grpSp>
        <p:grpSp>
          <p:nvGrpSpPr>
            <p:cNvPr id="10" name="그래픽 564">
              <a:extLst>
                <a:ext uri="{FF2B5EF4-FFF2-40B4-BE49-F238E27FC236}">
                  <a16:creationId xmlns:a16="http://schemas.microsoft.com/office/drawing/2014/main" id="{E60062F9-481D-473F-B272-B487128C2BAE}"/>
                </a:ext>
              </a:extLst>
            </p:cNvPr>
            <p:cNvGrpSpPr/>
            <p:nvPr/>
          </p:nvGrpSpPr>
          <p:grpSpPr>
            <a:xfrm>
              <a:off x="6100370" y="2844355"/>
              <a:ext cx="1071360" cy="1171373"/>
              <a:chOff x="6100370" y="2844355"/>
              <a:chExt cx="1071360" cy="1171373"/>
            </a:xfrm>
            <a:grpFill/>
          </p:grpSpPr>
          <p:sp>
            <p:nvSpPr>
              <p:cNvPr id="14" name="자유형: 도형 13">
                <a:extLst>
                  <a:ext uri="{FF2B5EF4-FFF2-40B4-BE49-F238E27FC236}">
                    <a16:creationId xmlns:a16="http://schemas.microsoft.com/office/drawing/2014/main" id="{53D06C7D-1903-4C6D-9273-9551039DE409}"/>
                  </a:ext>
                </a:extLst>
              </p:cNvPr>
              <p:cNvSpPr/>
              <p:nvPr/>
            </p:nvSpPr>
            <p:spPr>
              <a:xfrm>
                <a:off x="6244680" y="2846258"/>
                <a:ext cx="927050" cy="1169471"/>
              </a:xfrm>
              <a:custGeom>
                <a:avLst/>
                <a:gdLst>
                  <a:gd name="connsiteX0" fmla="*/ 25055 w 927050"/>
                  <a:gd name="connsiteY0" fmla="*/ 1100901 h 1169471"/>
                  <a:gd name="connsiteX1" fmla="*/ 139165 w 927050"/>
                  <a:gd name="connsiteY1" fmla="*/ 891256 h 1169471"/>
                  <a:gd name="connsiteX2" fmla="*/ 387862 w 927050"/>
                  <a:gd name="connsiteY2" fmla="*/ 514637 h 1169471"/>
                  <a:gd name="connsiteX3" fmla="*/ 518450 w 927050"/>
                  <a:gd name="connsiteY3" fmla="*/ 424245 h 1169471"/>
                  <a:gd name="connsiteX4" fmla="*/ 631131 w 927050"/>
                  <a:gd name="connsiteY4" fmla="*/ 296324 h 1169471"/>
                  <a:gd name="connsiteX5" fmla="*/ 705521 w 927050"/>
                  <a:gd name="connsiteY5" fmla="*/ 24862 h 1169471"/>
                  <a:gd name="connsiteX6" fmla="*/ 732382 w 927050"/>
                  <a:gd name="connsiteY6" fmla="*/ 5430 h 1169471"/>
                  <a:gd name="connsiteX7" fmla="*/ 911452 w 927050"/>
                  <a:gd name="connsiteY7" fmla="*/ 204979 h 1169471"/>
                  <a:gd name="connsiteX8" fmla="*/ 921167 w 927050"/>
                  <a:gd name="connsiteY8" fmla="*/ 396813 h 1169471"/>
                  <a:gd name="connsiteX9" fmla="*/ 619606 w 927050"/>
                  <a:gd name="connsiteY9" fmla="*/ 964408 h 1169471"/>
                  <a:gd name="connsiteX10" fmla="*/ 312520 w 927050"/>
                  <a:gd name="connsiteY10" fmla="*/ 1146716 h 1169471"/>
                  <a:gd name="connsiteX11" fmla="*/ 481 w 927050"/>
                  <a:gd name="connsiteY11" fmla="*/ 1129952 h 1169471"/>
                  <a:gd name="connsiteX12" fmla="*/ 25055 w 927050"/>
                  <a:gd name="connsiteY12" fmla="*/ 1100901 h 116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7050" h="1169471">
                    <a:moveTo>
                      <a:pt x="25055" y="1100901"/>
                    </a:moveTo>
                    <a:cubicBezTo>
                      <a:pt x="83920" y="1044418"/>
                      <a:pt x="106684" y="963550"/>
                      <a:pt x="139165" y="891256"/>
                    </a:cubicBezTo>
                    <a:cubicBezTo>
                      <a:pt x="200220" y="755429"/>
                      <a:pt x="282230" y="620746"/>
                      <a:pt x="387862" y="514637"/>
                    </a:cubicBezTo>
                    <a:cubicBezTo>
                      <a:pt x="426248" y="476061"/>
                      <a:pt x="474254" y="454630"/>
                      <a:pt x="518450" y="424245"/>
                    </a:cubicBezTo>
                    <a:cubicBezTo>
                      <a:pt x="565408" y="391955"/>
                      <a:pt x="601984" y="344616"/>
                      <a:pt x="631131" y="296324"/>
                    </a:cubicBezTo>
                    <a:cubicBezTo>
                      <a:pt x="676375" y="221362"/>
                      <a:pt x="720190" y="114301"/>
                      <a:pt x="705521" y="24862"/>
                    </a:cubicBezTo>
                    <a:cubicBezTo>
                      <a:pt x="701044" y="-2571"/>
                      <a:pt x="712379" y="-4380"/>
                      <a:pt x="732382" y="5430"/>
                    </a:cubicBezTo>
                    <a:cubicBezTo>
                      <a:pt x="818583" y="48007"/>
                      <a:pt x="884877" y="108586"/>
                      <a:pt x="911452" y="204979"/>
                    </a:cubicBezTo>
                    <a:cubicBezTo>
                      <a:pt x="928882" y="268321"/>
                      <a:pt x="931073" y="332519"/>
                      <a:pt x="921167" y="396813"/>
                    </a:cubicBezTo>
                    <a:cubicBezTo>
                      <a:pt x="886687" y="620936"/>
                      <a:pt x="779530" y="807150"/>
                      <a:pt x="619606" y="964408"/>
                    </a:cubicBezTo>
                    <a:cubicBezTo>
                      <a:pt x="532547" y="1050037"/>
                      <a:pt x="431677" y="1114712"/>
                      <a:pt x="312520" y="1146716"/>
                    </a:cubicBezTo>
                    <a:cubicBezTo>
                      <a:pt x="203458" y="1175958"/>
                      <a:pt x="103636" y="1183483"/>
                      <a:pt x="481" y="1129952"/>
                    </a:cubicBezTo>
                    <a:cubicBezTo>
                      <a:pt x="-2472" y="1122808"/>
                      <a:pt x="8482" y="1120999"/>
                      <a:pt x="25055" y="1100901"/>
                    </a:cubicBezTo>
                    <a:close/>
                  </a:path>
                </a:pathLst>
              </a:custGeom>
              <a:grpFill/>
              <a:ln w="9525" cap="flat">
                <a:noFill/>
                <a:prstDash val="solid"/>
                <a:miter/>
              </a:ln>
            </p:spPr>
            <p:txBody>
              <a:bodyPr rtlCol="0" anchor="ctr"/>
              <a:lstStyle/>
              <a:p>
                <a:endParaRPr lang="ko-KR" altLang="en-US"/>
              </a:p>
            </p:txBody>
          </p:sp>
          <p:sp>
            <p:nvSpPr>
              <p:cNvPr id="15" name="자유형: 도형 14">
                <a:extLst>
                  <a:ext uri="{FF2B5EF4-FFF2-40B4-BE49-F238E27FC236}">
                    <a16:creationId xmlns:a16="http://schemas.microsoft.com/office/drawing/2014/main" id="{2AE274CD-083A-44E7-AA58-E857ED60C5A3}"/>
                  </a:ext>
                </a:extLst>
              </p:cNvPr>
              <p:cNvSpPr/>
              <p:nvPr/>
            </p:nvSpPr>
            <p:spPr>
              <a:xfrm>
                <a:off x="6100370" y="2844355"/>
                <a:ext cx="771583" cy="1124520"/>
              </a:xfrm>
              <a:custGeom>
                <a:avLst/>
                <a:gdLst>
                  <a:gd name="connsiteX0" fmla="*/ 201 w 771583"/>
                  <a:gd name="connsiteY0" fmla="*/ 905636 h 1124520"/>
                  <a:gd name="connsiteX1" fmla="*/ 184224 w 771583"/>
                  <a:gd name="connsiteY1" fmla="*/ 446817 h 1124520"/>
                  <a:gd name="connsiteX2" fmla="*/ 489786 w 771583"/>
                  <a:gd name="connsiteY2" fmla="*/ 122300 h 1124520"/>
                  <a:gd name="connsiteX3" fmla="*/ 744675 w 771583"/>
                  <a:gd name="connsiteY3" fmla="*/ 1618 h 1124520"/>
                  <a:gd name="connsiteX4" fmla="*/ 771536 w 771583"/>
                  <a:gd name="connsiteY4" fmla="*/ 23716 h 1124520"/>
                  <a:gd name="connsiteX5" fmla="*/ 734864 w 771583"/>
                  <a:gd name="connsiteY5" fmla="*/ 198024 h 1124520"/>
                  <a:gd name="connsiteX6" fmla="*/ 637709 w 771583"/>
                  <a:gd name="connsiteY6" fmla="*/ 340899 h 1124520"/>
                  <a:gd name="connsiteX7" fmla="*/ 551889 w 771583"/>
                  <a:gd name="connsiteY7" fmla="*/ 398811 h 1124520"/>
                  <a:gd name="connsiteX8" fmla="*/ 377105 w 771583"/>
                  <a:gd name="connsiteY8" fmla="*/ 579024 h 1124520"/>
                  <a:gd name="connsiteX9" fmla="*/ 249089 w 771583"/>
                  <a:gd name="connsiteY9" fmla="*/ 817054 h 1124520"/>
                  <a:gd name="connsiteX10" fmla="*/ 192130 w 771583"/>
                  <a:gd name="connsiteY10" fmla="*/ 1023079 h 1124520"/>
                  <a:gd name="connsiteX11" fmla="*/ 137266 w 771583"/>
                  <a:gd name="connsiteY11" fmla="*/ 1124521 h 1124520"/>
                  <a:gd name="connsiteX12" fmla="*/ 201 w 771583"/>
                  <a:gd name="connsiteY12" fmla="*/ 905636 h 112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583" h="1124520">
                    <a:moveTo>
                      <a:pt x="201" y="905636"/>
                    </a:moveTo>
                    <a:cubicBezTo>
                      <a:pt x="5535" y="754189"/>
                      <a:pt x="54208" y="647794"/>
                      <a:pt x="184224" y="446817"/>
                    </a:cubicBezTo>
                    <a:cubicBezTo>
                      <a:pt x="264996" y="318706"/>
                      <a:pt x="365866" y="209549"/>
                      <a:pt x="489786" y="122300"/>
                    </a:cubicBezTo>
                    <a:cubicBezTo>
                      <a:pt x="567701" y="67436"/>
                      <a:pt x="650282" y="22478"/>
                      <a:pt x="744675" y="1618"/>
                    </a:cubicBezTo>
                    <a:cubicBezTo>
                      <a:pt x="766868" y="-3239"/>
                      <a:pt x="771155" y="2476"/>
                      <a:pt x="771536" y="23716"/>
                    </a:cubicBezTo>
                    <a:cubicBezTo>
                      <a:pt x="772488" y="83914"/>
                      <a:pt x="759153" y="143160"/>
                      <a:pt x="734864" y="198024"/>
                    </a:cubicBezTo>
                    <a:cubicBezTo>
                      <a:pt x="711623" y="250602"/>
                      <a:pt x="683429" y="304704"/>
                      <a:pt x="637709" y="340899"/>
                    </a:cubicBezTo>
                    <a:cubicBezTo>
                      <a:pt x="610658" y="362330"/>
                      <a:pt x="580464" y="379380"/>
                      <a:pt x="551889" y="398811"/>
                    </a:cubicBezTo>
                    <a:cubicBezTo>
                      <a:pt x="482261" y="446245"/>
                      <a:pt x="422444" y="507967"/>
                      <a:pt x="377105" y="579024"/>
                    </a:cubicBezTo>
                    <a:cubicBezTo>
                      <a:pt x="328337" y="655510"/>
                      <a:pt x="280712" y="731138"/>
                      <a:pt x="249089" y="817054"/>
                    </a:cubicBezTo>
                    <a:cubicBezTo>
                      <a:pt x="230230" y="885729"/>
                      <a:pt x="216133" y="955738"/>
                      <a:pt x="192130" y="1023079"/>
                    </a:cubicBezTo>
                    <a:cubicBezTo>
                      <a:pt x="183272" y="1047844"/>
                      <a:pt x="159269" y="1092707"/>
                      <a:pt x="137266" y="1124521"/>
                    </a:cubicBezTo>
                    <a:cubicBezTo>
                      <a:pt x="44302" y="1084420"/>
                      <a:pt x="-3514" y="1011745"/>
                      <a:pt x="201" y="905636"/>
                    </a:cubicBezTo>
                    <a:close/>
                  </a:path>
                </a:pathLst>
              </a:custGeom>
              <a:grpFill/>
              <a:ln w="9525" cap="flat">
                <a:noFill/>
                <a:prstDash val="solid"/>
                <a:miter/>
              </a:ln>
            </p:spPr>
            <p:txBody>
              <a:bodyPr rtlCol="0" anchor="ctr"/>
              <a:lstStyle/>
              <a:p>
                <a:endParaRPr lang="ko-KR" altLang="en-US"/>
              </a:p>
            </p:txBody>
          </p:sp>
        </p:grpSp>
        <p:grpSp>
          <p:nvGrpSpPr>
            <p:cNvPr id="11" name="그래픽 564">
              <a:extLst>
                <a:ext uri="{FF2B5EF4-FFF2-40B4-BE49-F238E27FC236}">
                  <a16:creationId xmlns:a16="http://schemas.microsoft.com/office/drawing/2014/main" id="{D27FFDA8-82AE-457D-A660-E701CBA3DC2C}"/>
                </a:ext>
              </a:extLst>
            </p:cNvPr>
            <p:cNvGrpSpPr/>
            <p:nvPr/>
          </p:nvGrpSpPr>
          <p:grpSpPr>
            <a:xfrm>
              <a:off x="5024465" y="2869466"/>
              <a:ext cx="1391408" cy="1472921"/>
              <a:chOff x="5024465" y="2869466"/>
              <a:chExt cx="1391408" cy="1472921"/>
            </a:xfrm>
            <a:grpFill/>
          </p:grpSpPr>
          <p:sp>
            <p:nvSpPr>
              <p:cNvPr id="12" name="자유형: 도형 11">
                <a:extLst>
                  <a:ext uri="{FF2B5EF4-FFF2-40B4-BE49-F238E27FC236}">
                    <a16:creationId xmlns:a16="http://schemas.microsoft.com/office/drawing/2014/main" id="{50196614-11B0-4578-B725-A376DE28017B}"/>
                  </a:ext>
                </a:extLst>
              </p:cNvPr>
              <p:cNvSpPr/>
              <p:nvPr/>
            </p:nvSpPr>
            <p:spPr>
              <a:xfrm>
                <a:off x="5024465" y="2876338"/>
                <a:ext cx="1216501" cy="1466049"/>
              </a:xfrm>
              <a:custGeom>
                <a:avLst/>
                <a:gdLst>
                  <a:gd name="connsiteX0" fmla="*/ 1183548 w 1216501"/>
                  <a:gd name="connsiteY0" fmla="*/ 1372478 h 1466049"/>
                  <a:gd name="connsiteX1" fmla="*/ 1028957 w 1216501"/>
                  <a:gd name="connsiteY1" fmla="*/ 1110350 h 1466049"/>
                  <a:gd name="connsiteX2" fmla="*/ 695582 w 1216501"/>
                  <a:gd name="connsiteY2" fmla="*/ 641434 h 1466049"/>
                  <a:gd name="connsiteX3" fmla="*/ 525275 w 1216501"/>
                  <a:gd name="connsiteY3" fmla="*/ 531896 h 1466049"/>
                  <a:gd name="connsiteX4" fmla="*/ 376114 w 1216501"/>
                  <a:gd name="connsiteY4" fmla="*/ 373876 h 1466049"/>
                  <a:gd name="connsiteX5" fmla="*/ 269529 w 1216501"/>
                  <a:gd name="connsiteY5" fmla="*/ 31262 h 1466049"/>
                  <a:gd name="connsiteX6" fmla="*/ 234382 w 1216501"/>
                  <a:gd name="connsiteY6" fmla="*/ 7735 h 1466049"/>
                  <a:gd name="connsiteX7" fmla="*/ 15116 w 1216501"/>
                  <a:gd name="connsiteY7" fmla="*/ 269768 h 1466049"/>
                  <a:gd name="connsiteX8" fmla="*/ 11116 w 1216501"/>
                  <a:gd name="connsiteY8" fmla="*/ 514561 h 1466049"/>
                  <a:gd name="connsiteX9" fmla="*/ 420024 w 1216501"/>
                  <a:gd name="connsiteY9" fmla="*/ 1224364 h 1466049"/>
                  <a:gd name="connsiteX10" fmla="*/ 819217 w 1216501"/>
                  <a:gd name="connsiteY10" fmla="*/ 1443248 h 1466049"/>
                  <a:gd name="connsiteX11" fmla="*/ 1215933 w 1216501"/>
                  <a:gd name="connsiteY11" fmla="*/ 1408292 h 1466049"/>
                  <a:gd name="connsiteX12" fmla="*/ 1183548 w 1216501"/>
                  <a:gd name="connsiteY12" fmla="*/ 1372478 h 146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501" h="1466049">
                    <a:moveTo>
                      <a:pt x="1183548" y="1372478"/>
                    </a:moveTo>
                    <a:cubicBezTo>
                      <a:pt x="1106015" y="1303135"/>
                      <a:pt x="1073534" y="1201028"/>
                      <a:pt x="1028957" y="1110350"/>
                    </a:cubicBezTo>
                    <a:cubicBezTo>
                      <a:pt x="945138" y="939947"/>
                      <a:pt x="834838" y="771926"/>
                      <a:pt x="695582" y="641434"/>
                    </a:cubicBezTo>
                    <a:cubicBezTo>
                      <a:pt x="645005" y="593999"/>
                      <a:pt x="582902" y="568758"/>
                      <a:pt x="525275" y="531896"/>
                    </a:cubicBezTo>
                    <a:cubicBezTo>
                      <a:pt x="464125" y="492844"/>
                      <a:pt x="415357" y="434170"/>
                      <a:pt x="376114" y="373876"/>
                    </a:cubicBezTo>
                    <a:cubicBezTo>
                      <a:pt x="315154" y="280341"/>
                      <a:pt x="254765" y="145943"/>
                      <a:pt x="269529" y="31262"/>
                    </a:cubicBezTo>
                    <a:cubicBezTo>
                      <a:pt x="274101" y="-3885"/>
                      <a:pt x="259433" y="-5695"/>
                      <a:pt x="234382" y="7735"/>
                    </a:cubicBezTo>
                    <a:cubicBezTo>
                      <a:pt x="126559" y="65743"/>
                      <a:pt x="44739" y="145753"/>
                      <a:pt x="15116" y="269768"/>
                    </a:cubicBezTo>
                    <a:cubicBezTo>
                      <a:pt x="-4315" y="351207"/>
                      <a:pt x="-4315" y="433027"/>
                      <a:pt x="11116" y="514561"/>
                    </a:cubicBezTo>
                    <a:cubicBezTo>
                      <a:pt x="64837" y="798596"/>
                      <a:pt x="209426" y="1031101"/>
                      <a:pt x="420024" y="1224364"/>
                    </a:cubicBezTo>
                    <a:cubicBezTo>
                      <a:pt x="534705" y="1329615"/>
                      <a:pt x="665960" y="1407625"/>
                      <a:pt x="819217" y="1443248"/>
                    </a:cubicBezTo>
                    <a:cubicBezTo>
                      <a:pt x="959425" y="1475824"/>
                      <a:pt x="1086870" y="1480967"/>
                      <a:pt x="1215933" y="1408292"/>
                    </a:cubicBezTo>
                    <a:cubicBezTo>
                      <a:pt x="1219553" y="1399147"/>
                      <a:pt x="1205551" y="1397338"/>
                      <a:pt x="1183548" y="1372478"/>
                    </a:cubicBezTo>
                    <a:close/>
                  </a:path>
                </a:pathLst>
              </a:custGeom>
              <a:grpFill/>
              <a:ln w="9525" cap="flat">
                <a:noFill/>
                <a:prstDash val="solid"/>
                <a:miter/>
              </a:ln>
            </p:spPr>
            <p:txBody>
              <a:bodyPr rtlCol="0" anchor="ctr"/>
              <a:lstStyle/>
              <a:p>
                <a:endParaRPr lang="ko-KR" altLang="en-US"/>
              </a:p>
            </p:txBody>
          </p:sp>
          <p:sp>
            <p:nvSpPr>
              <p:cNvPr id="13" name="자유형: 도형 12">
                <a:extLst>
                  <a:ext uri="{FF2B5EF4-FFF2-40B4-BE49-F238E27FC236}">
                    <a16:creationId xmlns:a16="http://schemas.microsoft.com/office/drawing/2014/main" id="{A7F73356-603B-45BB-8081-3D10977B1BC4}"/>
                  </a:ext>
                </a:extLst>
              </p:cNvPr>
              <p:cNvSpPr/>
              <p:nvPr/>
            </p:nvSpPr>
            <p:spPr>
              <a:xfrm>
                <a:off x="5393692" y="2869466"/>
                <a:ext cx="1022181" cy="1405448"/>
              </a:xfrm>
              <a:custGeom>
                <a:avLst/>
                <a:gdLst>
                  <a:gd name="connsiteX0" fmla="*/ 1021204 w 1022181"/>
                  <a:gd name="connsiteY0" fmla="*/ 1120746 h 1405448"/>
                  <a:gd name="connsiteX1" fmla="*/ 766696 w 1022181"/>
                  <a:gd name="connsiteY1" fmla="*/ 544293 h 1405448"/>
                  <a:gd name="connsiteX2" fmla="*/ 363217 w 1022181"/>
                  <a:gd name="connsiteY2" fmla="*/ 144148 h 1405448"/>
                  <a:gd name="connsiteX3" fmla="*/ 33271 w 1022181"/>
                  <a:gd name="connsiteY3" fmla="*/ 1559 h 1405448"/>
                  <a:gd name="connsiteX4" fmla="*/ 29 w 1022181"/>
                  <a:gd name="connsiteY4" fmla="*/ 30896 h 1405448"/>
                  <a:gd name="connsiteX5" fmla="*/ 54416 w 1022181"/>
                  <a:gd name="connsiteY5" fmla="*/ 251399 h 1405448"/>
                  <a:gd name="connsiteX6" fmla="*/ 184433 w 1022181"/>
                  <a:gd name="connsiteY6" fmla="*/ 429136 h 1405448"/>
                  <a:gd name="connsiteX7" fmla="*/ 296256 w 1022181"/>
                  <a:gd name="connsiteY7" fmla="*/ 499145 h 1405448"/>
                  <a:gd name="connsiteX8" fmla="*/ 526856 w 1022181"/>
                  <a:gd name="connsiteY8" fmla="*/ 721077 h 1405448"/>
                  <a:gd name="connsiteX9" fmla="*/ 700402 w 1022181"/>
                  <a:gd name="connsiteY9" fmla="*/ 1018733 h 1405448"/>
                  <a:gd name="connsiteX10" fmla="*/ 781936 w 1022181"/>
                  <a:gd name="connsiteY10" fmla="*/ 1278671 h 1405448"/>
                  <a:gd name="connsiteX11" fmla="*/ 856326 w 1022181"/>
                  <a:gd name="connsiteY11" fmla="*/ 1405448 h 1405448"/>
                  <a:gd name="connsiteX12" fmla="*/ 1021204 w 1022181"/>
                  <a:gd name="connsiteY12" fmla="*/ 1120746 h 140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181" h="1405448">
                    <a:moveTo>
                      <a:pt x="1021204" y="1120746"/>
                    </a:moveTo>
                    <a:cubicBezTo>
                      <a:pt x="1007774" y="928055"/>
                      <a:pt x="941099" y="794705"/>
                      <a:pt x="766696" y="544293"/>
                    </a:cubicBezTo>
                    <a:cubicBezTo>
                      <a:pt x="658206" y="384654"/>
                      <a:pt x="524951" y="249971"/>
                      <a:pt x="363217" y="144148"/>
                    </a:cubicBezTo>
                    <a:cubicBezTo>
                      <a:pt x="261585" y="77663"/>
                      <a:pt x="154334" y="23942"/>
                      <a:pt x="33271" y="1559"/>
                    </a:cubicBezTo>
                    <a:cubicBezTo>
                      <a:pt x="4791" y="-3680"/>
                      <a:pt x="-448" y="3845"/>
                      <a:pt x="29" y="30896"/>
                    </a:cubicBezTo>
                    <a:cubicBezTo>
                      <a:pt x="1457" y="107572"/>
                      <a:pt x="21079" y="182534"/>
                      <a:pt x="54416" y="251399"/>
                    </a:cubicBezTo>
                    <a:cubicBezTo>
                      <a:pt x="86325" y="317312"/>
                      <a:pt x="124616" y="385035"/>
                      <a:pt x="184433" y="429136"/>
                    </a:cubicBezTo>
                    <a:cubicBezTo>
                      <a:pt x="219866" y="455234"/>
                      <a:pt x="259109" y="475713"/>
                      <a:pt x="296256" y="499145"/>
                    </a:cubicBezTo>
                    <a:cubicBezTo>
                      <a:pt x="387125" y="556485"/>
                      <a:pt x="465992" y="632590"/>
                      <a:pt x="526856" y="721077"/>
                    </a:cubicBezTo>
                    <a:cubicBezTo>
                      <a:pt x="592388" y="816327"/>
                      <a:pt x="656301" y="910720"/>
                      <a:pt x="700402" y="1018733"/>
                    </a:cubicBezTo>
                    <a:cubicBezTo>
                      <a:pt x="727358" y="1105411"/>
                      <a:pt x="748503" y="1193993"/>
                      <a:pt x="781936" y="1278671"/>
                    </a:cubicBezTo>
                    <a:cubicBezTo>
                      <a:pt x="794223" y="1309913"/>
                      <a:pt x="826894" y="1366015"/>
                      <a:pt x="856326" y="1405448"/>
                    </a:cubicBezTo>
                    <a:cubicBezTo>
                      <a:pt x="972817" y="1350489"/>
                      <a:pt x="1030538" y="1255906"/>
                      <a:pt x="1021204" y="1120746"/>
                    </a:cubicBezTo>
                    <a:close/>
                  </a:path>
                </a:pathLst>
              </a:custGeom>
              <a:grpFill/>
              <a:ln w="9525" cap="flat">
                <a:noFill/>
                <a:prstDash val="solid"/>
                <a:miter/>
              </a:ln>
            </p:spPr>
            <p:txBody>
              <a:bodyPr rtlCol="0" anchor="ctr"/>
              <a:lstStyle/>
              <a:p>
                <a:endParaRPr lang="ko-KR" altLang="en-US"/>
              </a:p>
            </p:txBody>
          </p:sp>
        </p:grpSp>
      </p:grpSp>
    </p:spTree>
    <p:extLst>
      <p:ext uri="{BB962C8B-B14F-4D97-AF65-F5344CB8AC3E}">
        <p14:creationId xmlns:p14="http://schemas.microsoft.com/office/powerpoint/2010/main" val="2782375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98E11A3-EE76-49A0-AEEB-9A153933A073}"/>
              </a:ext>
            </a:extLst>
          </p:cNvPr>
          <p:cNvSpPr txBox="1"/>
          <p:nvPr/>
        </p:nvSpPr>
        <p:spPr>
          <a:xfrm>
            <a:off x="5583183" y="4469105"/>
            <a:ext cx="5928162" cy="1754326"/>
          </a:xfrm>
          <a:prstGeom prst="rect">
            <a:avLst/>
          </a:prstGeom>
          <a:noFill/>
        </p:spPr>
        <p:txBody>
          <a:bodyPr wrap="square" rtlCol="0" anchor="ctr">
            <a:spAutoFit/>
          </a:bodyPr>
          <a:lstStyle/>
          <a:p>
            <a:r>
              <a:rPr lang="en-US" altLang="ko-KR" sz="5400" b="1" dirty="0">
                <a:solidFill>
                  <a:schemeClr val="tx1">
                    <a:lumMod val="75000"/>
                    <a:lumOff val="25000"/>
                  </a:schemeClr>
                </a:solidFill>
                <a:latin typeface="Algerian" pitchFamily="82" charset="77"/>
                <a:cs typeface="Arial" pitchFamily="34" charset="0"/>
              </a:rPr>
              <a:t>EXPLORATORY DATA ANALYSIS</a:t>
            </a:r>
            <a:endParaRPr lang="ko-KR" altLang="en-US" sz="5400" b="1" dirty="0">
              <a:solidFill>
                <a:schemeClr val="tx1">
                  <a:lumMod val="75000"/>
                  <a:lumOff val="25000"/>
                </a:schemeClr>
              </a:solidFill>
              <a:latin typeface="Algerian" pitchFamily="82" charset="77"/>
              <a:cs typeface="Arial" pitchFamily="34" charset="0"/>
            </a:endParaRPr>
          </a:p>
        </p:txBody>
      </p:sp>
    </p:spTree>
    <p:extLst>
      <p:ext uri="{BB962C8B-B14F-4D97-AF65-F5344CB8AC3E}">
        <p14:creationId xmlns:p14="http://schemas.microsoft.com/office/powerpoint/2010/main" val="369222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10319E98-E2B8-98E4-6256-51DAB74A9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6266" cy="6858000"/>
          </a:xfrm>
          <a:prstGeom prst="rect">
            <a:avLst/>
          </a:prstGeom>
        </p:spPr>
      </p:pic>
    </p:spTree>
    <p:extLst>
      <p:ext uri="{BB962C8B-B14F-4D97-AF65-F5344CB8AC3E}">
        <p14:creationId xmlns:p14="http://schemas.microsoft.com/office/powerpoint/2010/main" val="3419225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90BFB6-B7A6-4D2D-894C-C0E6AF751444}"/>
              </a:ext>
            </a:extLst>
          </p:cNvPr>
          <p:cNvSpPr txBox="1"/>
          <p:nvPr/>
        </p:nvSpPr>
        <p:spPr>
          <a:xfrm>
            <a:off x="0" y="327991"/>
            <a:ext cx="11787809" cy="923330"/>
          </a:xfrm>
          <a:prstGeom prst="rect">
            <a:avLst/>
          </a:prstGeom>
          <a:noFill/>
        </p:spPr>
        <p:txBody>
          <a:bodyPr wrap="square" rtlCol="0" anchor="ctr">
            <a:spAutoFit/>
          </a:bodyPr>
          <a:lstStyle/>
          <a:p>
            <a:pPr algn="ctr"/>
            <a:r>
              <a:rPr lang="en-US" altLang="ko-KR" sz="5400" dirty="0">
                <a:solidFill>
                  <a:schemeClr val="bg1"/>
                </a:solidFill>
                <a:latin typeface="Algerian" pitchFamily="82" charset="77"/>
                <a:cs typeface="Arial" pitchFamily="34" charset="0"/>
              </a:rPr>
              <a:t>DATA CLEANING</a:t>
            </a:r>
            <a:endParaRPr lang="ko-KR" altLang="en-US" sz="5400" dirty="0">
              <a:solidFill>
                <a:schemeClr val="bg1"/>
              </a:solidFill>
              <a:latin typeface="Algerian" pitchFamily="82" charset="77"/>
              <a:cs typeface="Arial" pitchFamily="34" charset="0"/>
            </a:endParaRPr>
          </a:p>
        </p:txBody>
      </p:sp>
      <p:sp>
        <p:nvSpPr>
          <p:cNvPr id="7" name="TextBox 6">
            <a:extLst>
              <a:ext uri="{FF2B5EF4-FFF2-40B4-BE49-F238E27FC236}">
                <a16:creationId xmlns:a16="http://schemas.microsoft.com/office/drawing/2014/main" id="{602B4158-B659-418A-9D82-E4F43E608E82}"/>
              </a:ext>
            </a:extLst>
          </p:cNvPr>
          <p:cNvSpPr txBox="1"/>
          <p:nvPr/>
        </p:nvSpPr>
        <p:spPr>
          <a:xfrm>
            <a:off x="1395807" y="1203840"/>
            <a:ext cx="10392002" cy="307777"/>
          </a:xfrm>
          <a:prstGeom prst="rect">
            <a:avLst/>
          </a:prstGeom>
          <a:noFill/>
        </p:spPr>
        <p:txBody>
          <a:bodyPr wrap="square" rtlCol="0">
            <a:spAutoFit/>
          </a:bodyPr>
          <a:lstStyle/>
          <a:p>
            <a:r>
              <a:rPr lang="en-US" altLang="ko-KR" sz="1400" dirty="0">
                <a:solidFill>
                  <a:schemeClr val="bg1"/>
                </a:solidFill>
                <a:latin typeface="Times New Roman" panose="02020603050405020304" pitchFamily="18" charset="0"/>
                <a:cs typeface="Times New Roman" panose="02020603050405020304" pitchFamily="18" charset="0"/>
              </a:rPr>
              <a:t>Data Cleaning is done in Python where the null values are removed and the data distribution to be used is defined.</a:t>
            </a:r>
            <a:endParaRPr lang="ko-KR" altLang="en-US" sz="1400" dirty="0">
              <a:solidFill>
                <a:schemeClr val="bg1"/>
              </a:solidFill>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DB59B41B-25CB-F06E-D191-41A4AAC25C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59" y="1710359"/>
            <a:ext cx="2755900" cy="5067300"/>
          </a:xfrm>
          <a:prstGeom prst="rect">
            <a:avLst/>
          </a:prstGeom>
        </p:spPr>
      </p:pic>
      <p:sp>
        <p:nvSpPr>
          <p:cNvPr id="4" name="TextBox 3">
            <a:extLst>
              <a:ext uri="{FF2B5EF4-FFF2-40B4-BE49-F238E27FC236}">
                <a16:creationId xmlns:a16="http://schemas.microsoft.com/office/drawing/2014/main" id="{14C15841-354C-1B09-8160-C67C4A365201}"/>
              </a:ext>
            </a:extLst>
          </p:cNvPr>
          <p:cNvSpPr txBox="1"/>
          <p:nvPr/>
        </p:nvSpPr>
        <p:spPr>
          <a:xfrm>
            <a:off x="3299516" y="3244334"/>
            <a:ext cx="2991954" cy="369332"/>
          </a:xfrm>
          <a:prstGeom prst="rect">
            <a:avLst/>
          </a:prstGeom>
          <a:noFill/>
        </p:spPr>
        <p:txBody>
          <a:bodyPr wrap="square" rtlCol="0">
            <a:spAutoFit/>
          </a:bodyPr>
          <a:lstStyle/>
          <a:p>
            <a:r>
              <a:rPr lang="en-US" dirty="0"/>
              <a:t>CLEANED DATASET -&gt; </a:t>
            </a:r>
          </a:p>
        </p:txBody>
      </p:sp>
      <p:pic>
        <p:nvPicPr>
          <p:cNvPr id="19" name="Picture 18" descr="A screenshot of a computer&#10;&#10;Description automatically generated">
            <a:extLst>
              <a:ext uri="{FF2B5EF4-FFF2-40B4-BE49-F238E27FC236}">
                <a16:creationId xmlns:a16="http://schemas.microsoft.com/office/drawing/2014/main" id="{B16D44BF-7ED8-8729-E33A-57BAEE942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4941" y="1710360"/>
            <a:ext cx="2755900" cy="5067299"/>
          </a:xfrm>
          <a:prstGeom prst="rect">
            <a:avLst/>
          </a:prstGeom>
        </p:spPr>
      </p:pic>
    </p:spTree>
    <p:extLst>
      <p:ext uri="{BB962C8B-B14F-4D97-AF65-F5344CB8AC3E}">
        <p14:creationId xmlns:p14="http://schemas.microsoft.com/office/powerpoint/2010/main" val="4073658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90BFB6-B7A6-4D2D-894C-C0E6AF751444}"/>
              </a:ext>
            </a:extLst>
          </p:cNvPr>
          <p:cNvSpPr txBox="1"/>
          <p:nvPr/>
        </p:nvSpPr>
        <p:spPr>
          <a:xfrm>
            <a:off x="0" y="327991"/>
            <a:ext cx="11787809" cy="923330"/>
          </a:xfrm>
          <a:prstGeom prst="rect">
            <a:avLst/>
          </a:prstGeom>
          <a:noFill/>
        </p:spPr>
        <p:txBody>
          <a:bodyPr wrap="square" rtlCol="0" anchor="ctr">
            <a:spAutoFit/>
          </a:bodyPr>
          <a:lstStyle/>
          <a:p>
            <a:pPr algn="ctr"/>
            <a:r>
              <a:rPr lang="en-US" altLang="ko-KR" sz="5400" dirty="0">
                <a:solidFill>
                  <a:schemeClr val="bg1"/>
                </a:solidFill>
                <a:latin typeface="Algerian" pitchFamily="82" charset="77"/>
                <a:cs typeface="Arial" pitchFamily="34" charset="0"/>
              </a:rPr>
              <a:t>DATA CLEANING</a:t>
            </a:r>
            <a:endParaRPr lang="ko-KR" altLang="en-US" sz="5400" dirty="0">
              <a:solidFill>
                <a:schemeClr val="bg1"/>
              </a:solidFill>
              <a:latin typeface="Algerian" pitchFamily="82" charset="77"/>
              <a:cs typeface="Arial" pitchFamily="34" charset="0"/>
            </a:endParaRPr>
          </a:p>
        </p:txBody>
      </p:sp>
      <p:sp>
        <p:nvSpPr>
          <p:cNvPr id="7" name="TextBox 6">
            <a:extLst>
              <a:ext uri="{FF2B5EF4-FFF2-40B4-BE49-F238E27FC236}">
                <a16:creationId xmlns:a16="http://schemas.microsoft.com/office/drawing/2014/main" id="{602B4158-B659-418A-9D82-E4F43E608E82}"/>
              </a:ext>
            </a:extLst>
          </p:cNvPr>
          <p:cNvSpPr txBox="1"/>
          <p:nvPr/>
        </p:nvSpPr>
        <p:spPr>
          <a:xfrm>
            <a:off x="1117614" y="1891678"/>
            <a:ext cx="10392002" cy="1015663"/>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bg1"/>
                </a:solidFill>
                <a:cs typeface="Arial" pitchFamily="34" charset="0"/>
              </a:rPr>
              <a:t>The </a:t>
            </a:r>
            <a:r>
              <a:rPr lang="en-US" altLang="ko-KR" sz="1200" dirty="0" err="1">
                <a:solidFill>
                  <a:schemeClr val="bg1"/>
                </a:solidFill>
                <a:cs typeface="Arial" pitchFamily="34" charset="0"/>
              </a:rPr>
              <a:t>National_Position</a:t>
            </a:r>
            <a:r>
              <a:rPr lang="en-US" altLang="ko-KR" sz="1200" dirty="0">
                <a:solidFill>
                  <a:schemeClr val="bg1"/>
                </a:solidFill>
                <a:cs typeface="Arial" pitchFamily="34" charset="0"/>
              </a:rPr>
              <a:t> column was removed as it had all the values as NULL.</a:t>
            </a:r>
          </a:p>
          <a:p>
            <a:pPr marL="171450" indent="-171450">
              <a:buFont typeface="Arial" panose="020B0604020202020204" pitchFamily="34" charset="0"/>
              <a:buChar char="•"/>
            </a:pPr>
            <a:r>
              <a:rPr lang="en-US" altLang="ko-KR" sz="1200" dirty="0">
                <a:solidFill>
                  <a:schemeClr val="bg1"/>
                </a:solidFill>
                <a:cs typeface="Arial" pitchFamily="34" charset="0"/>
              </a:rPr>
              <a:t>Height and Weight column had ‘cm’ and ‘kg’ in it were subset of the columns were taken.</a:t>
            </a:r>
          </a:p>
          <a:p>
            <a:pPr marL="171450" indent="-171450">
              <a:buFont typeface="Arial" panose="020B0604020202020204" pitchFamily="34" charset="0"/>
              <a:buChar char="•"/>
            </a:pPr>
            <a:r>
              <a:rPr lang="en-US" altLang="ko-KR" sz="1200" dirty="0">
                <a:solidFill>
                  <a:schemeClr val="bg1"/>
                </a:solidFill>
                <a:cs typeface="Arial" pitchFamily="34" charset="0"/>
              </a:rPr>
              <a:t>Data Type of certain columns were changed to objects and others where kept as integers.</a:t>
            </a:r>
          </a:p>
          <a:p>
            <a:pPr marL="171450" indent="-171450">
              <a:buFont typeface="Arial" panose="020B0604020202020204" pitchFamily="34" charset="0"/>
              <a:buChar char="•"/>
            </a:pPr>
            <a:r>
              <a:rPr lang="en-US" altLang="ko-KR" sz="1200" dirty="0">
                <a:solidFill>
                  <a:schemeClr val="bg1"/>
                </a:solidFill>
                <a:cs typeface="Arial" pitchFamily="34" charset="0"/>
              </a:rPr>
              <a:t>'</a:t>
            </a:r>
            <a:r>
              <a:rPr lang="en-US" altLang="ko-KR" sz="1200" dirty="0" err="1">
                <a:solidFill>
                  <a:schemeClr val="bg1"/>
                </a:solidFill>
                <a:cs typeface="Arial" pitchFamily="34" charset="0"/>
              </a:rPr>
              <a:t>Club_Position','Name</a:t>
            </a:r>
            <a:r>
              <a:rPr lang="en-US" altLang="ko-KR" sz="1200" dirty="0">
                <a:solidFill>
                  <a:schemeClr val="bg1"/>
                </a:solidFill>
                <a:cs typeface="Arial" pitchFamily="34" charset="0"/>
              </a:rPr>
              <a:t>', 'Nationality','Club','Birth_Date','</a:t>
            </a:r>
            <a:r>
              <a:rPr lang="en-US" altLang="ko-KR" sz="1200" dirty="0" err="1">
                <a:solidFill>
                  <a:schemeClr val="bg1"/>
                </a:solidFill>
                <a:cs typeface="Arial" pitchFamily="34" charset="0"/>
              </a:rPr>
              <a:t>Preferred_Position</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Work_Rate</a:t>
            </a:r>
            <a:r>
              <a:rPr lang="en-US" altLang="ko-KR" sz="1200" dirty="0">
                <a:solidFill>
                  <a:schemeClr val="bg1"/>
                </a:solidFill>
                <a:cs typeface="Arial" pitchFamily="34" charset="0"/>
              </a:rPr>
              <a:t>’ are removed from the dataset as they are not required.</a:t>
            </a:r>
          </a:p>
          <a:p>
            <a:endParaRPr lang="ko-KR" altLang="en-US" sz="1200" dirty="0">
              <a:solidFill>
                <a:schemeClr val="bg1"/>
              </a:solidFill>
              <a:cs typeface="Arial" pitchFamily="34" charset="0"/>
            </a:endParaRPr>
          </a:p>
        </p:txBody>
      </p:sp>
      <p:pic>
        <p:nvPicPr>
          <p:cNvPr id="3" name="Picture 2" descr="A screenshot of a computer program&#10;&#10;Description automatically generated">
            <a:extLst>
              <a:ext uri="{FF2B5EF4-FFF2-40B4-BE49-F238E27FC236}">
                <a16:creationId xmlns:a16="http://schemas.microsoft.com/office/drawing/2014/main" id="{8D3DDB68-8D1A-C4EE-38FD-DB0B97A06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72" y="2907341"/>
            <a:ext cx="2387528" cy="3591339"/>
          </a:xfrm>
          <a:prstGeom prst="rect">
            <a:avLst/>
          </a:prstGeom>
        </p:spPr>
      </p:pic>
      <p:pic>
        <p:nvPicPr>
          <p:cNvPr id="6" name="Picture 5" descr="A screenshot of a computer code&#10;&#10;Description automatically generated">
            <a:extLst>
              <a:ext uri="{FF2B5EF4-FFF2-40B4-BE49-F238E27FC236}">
                <a16:creationId xmlns:a16="http://schemas.microsoft.com/office/drawing/2014/main" id="{71E6BE07-08C6-11DA-3E5A-436B31B2C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2911916"/>
            <a:ext cx="2387528" cy="3591339"/>
          </a:xfrm>
          <a:prstGeom prst="rect">
            <a:avLst/>
          </a:prstGeom>
        </p:spPr>
      </p:pic>
      <p:pic>
        <p:nvPicPr>
          <p:cNvPr id="19" name="Picture 18" descr="A screenshot of a computer program&#10;&#10;Description automatically generated">
            <a:extLst>
              <a:ext uri="{FF2B5EF4-FFF2-40B4-BE49-F238E27FC236}">
                <a16:creationId xmlns:a16="http://schemas.microsoft.com/office/drawing/2014/main" id="{ACE01B24-1FD1-338B-EB1B-E7DF768A6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5128" y="2907341"/>
            <a:ext cx="2489274" cy="2348022"/>
          </a:xfrm>
          <a:prstGeom prst="rect">
            <a:avLst/>
          </a:prstGeom>
        </p:spPr>
      </p:pic>
      <p:pic>
        <p:nvPicPr>
          <p:cNvPr id="21" name="Picture 20">
            <a:extLst>
              <a:ext uri="{FF2B5EF4-FFF2-40B4-BE49-F238E27FC236}">
                <a16:creationId xmlns:a16="http://schemas.microsoft.com/office/drawing/2014/main" id="{87A68A38-EA35-1ED5-6279-E70DC8F5F8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1645" y="3645860"/>
            <a:ext cx="2374900" cy="609600"/>
          </a:xfrm>
          <a:prstGeom prst="rect">
            <a:avLst/>
          </a:prstGeom>
        </p:spPr>
      </p:pic>
    </p:spTree>
    <p:extLst>
      <p:ext uri="{BB962C8B-B14F-4D97-AF65-F5344CB8AC3E}">
        <p14:creationId xmlns:p14="http://schemas.microsoft.com/office/powerpoint/2010/main" val="2821627412"/>
      </p:ext>
    </p:extLst>
  </p:cSld>
  <p:clrMapOvr>
    <a:masterClrMapping/>
  </p:clrMapOvr>
</p:sld>
</file>

<file path=ppt/theme/theme1.xml><?xml version="1.0" encoding="utf-8"?>
<a:theme xmlns:a="http://schemas.openxmlformats.org/drawingml/2006/main" name="Cover and End Slide Master">
  <a:themeElements>
    <a:clrScheme name="ALLPPT-615">
      <a:dk1>
        <a:sysClr val="windowText" lastClr="000000"/>
      </a:dk1>
      <a:lt1>
        <a:sysClr val="window" lastClr="FFFFFF"/>
      </a:lt1>
      <a:dk2>
        <a:srgbClr val="44546A"/>
      </a:dk2>
      <a:lt2>
        <a:srgbClr val="E7E6E6"/>
      </a:lt2>
      <a:accent1>
        <a:srgbClr val="8E1F0B"/>
      </a:accent1>
      <a:accent2>
        <a:srgbClr val="DB6D25"/>
      </a:accent2>
      <a:accent3>
        <a:srgbClr val="FFB03B"/>
      </a:accent3>
      <a:accent4>
        <a:srgbClr val="FFCE4B"/>
      </a:accent4>
      <a:accent5>
        <a:srgbClr val="FCE68A"/>
      </a:accent5>
      <a:accent6>
        <a:srgbClr val="63070A"/>
      </a:accent6>
      <a:hlink>
        <a:srgbClr val="FFFFFF"/>
      </a:hlink>
      <a:folHlink>
        <a:srgbClr val="FFFFFF"/>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615">
      <a:dk1>
        <a:sysClr val="windowText" lastClr="000000"/>
      </a:dk1>
      <a:lt1>
        <a:sysClr val="window" lastClr="FFFFFF"/>
      </a:lt1>
      <a:dk2>
        <a:srgbClr val="44546A"/>
      </a:dk2>
      <a:lt2>
        <a:srgbClr val="E7E6E6"/>
      </a:lt2>
      <a:accent1>
        <a:srgbClr val="8E1F0B"/>
      </a:accent1>
      <a:accent2>
        <a:srgbClr val="DB6D25"/>
      </a:accent2>
      <a:accent3>
        <a:srgbClr val="FFB03B"/>
      </a:accent3>
      <a:accent4>
        <a:srgbClr val="FFCE4B"/>
      </a:accent4>
      <a:accent5>
        <a:srgbClr val="FBE175"/>
      </a:accent5>
      <a:accent6>
        <a:srgbClr val="6307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231">
      <a:dk1>
        <a:sysClr val="windowText" lastClr="000000"/>
      </a:dk1>
      <a:lt1>
        <a:sysClr val="window" lastClr="FFFFFF"/>
      </a:lt1>
      <a:dk2>
        <a:srgbClr val="1F497D"/>
      </a:dk2>
      <a:lt2>
        <a:srgbClr val="EEECE1"/>
      </a:lt2>
      <a:accent1>
        <a:srgbClr val="FE5A5B"/>
      </a:accent1>
      <a:accent2>
        <a:srgbClr val="FFB954"/>
      </a:accent2>
      <a:accent3>
        <a:srgbClr val="4592EF"/>
      </a:accent3>
      <a:accent4>
        <a:srgbClr val="2CB2D7"/>
      </a:accent4>
      <a:accent5>
        <a:srgbClr val="E78EBE"/>
      </a:accent5>
      <a:accent6>
        <a:srgbClr val="9191F5"/>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12904</TotalTime>
  <Words>1580</Words>
  <Application>Microsoft Macintosh PowerPoint</Application>
  <PresentationFormat>Widescreen</PresentationFormat>
  <Paragraphs>113</Paragraphs>
  <Slides>35</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35</vt:i4>
      </vt:variant>
    </vt:vector>
  </HeadingPairs>
  <TitlesOfParts>
    <vt:vector size="44" baseType="lpstr">
      <vt:lpstr>Algerian</vt:lpstr>
      <vt:lpstr>Arial</vt:lpstr>
      <vt:lpstr>Calibri</vt:lpstr>
      <vt:lpstr>Helvetica Neue</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Jason Rayen</cp:lastModifiedBy>
  <cp:revision>143</cp:revision>
  <dcterms:created xsi:type="dcterms:W3CDTF">2020-01-20T05:08:25Z</dcterms:created>
  <dcterms:modified xsi:type="dcterms:W3CDTF">2023-11-30T01:22:07Z</dcterms:modified>
</cp:coreProperties>
</file>